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6" r:id="rId1"/>
    <p:sldMasterId id="2147483938" r:id="rId2"/>
  </p:sldMasterIdLst>
  <p:handoutMasterIdLst>
    <p:handoutMasterId r:id="rId27"/>
  </p:handoutMasterIdLst>
  <p:sldIdLst>
    <p:sldId id="279" r:id="rId3"/>
    <p:sldId id="256" r:id="rId4"/>
    <p:sldId id="257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80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1" r:id="rId26"/>
  </p:sldIdLst>
  <p:sldSz cx="12192000" cy="6858000"/>
  <p:notesSz cx="6881813" cy="9661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93B57-AE56-4824-B60F-AFF151EDCC0A}" type="doc">
      <dgm:prSet loTypeId="urn:microsoft.com/office/officeart/2005/8/layout/radial6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0BB1D1-8D8C-4A27-8054-14D0F4F15383}">
      <dgm:prSet phldrT="[Text]" custT="1"/>
      <dgm:spPr/>
      <dgm:t>
        <a:bodyPr/>
        <a:lstStyle/>
        <a:p>
          <a:r>
            <a:rPr lang="en-US" sz="3000" b="1" i="1" u="sng" smtClean="0">
              <a:effectLst/>
            </a:rPr>
            <a:t>Jenis-jenis murid</a:t>
          </a:r>
          <a:endParaRPr lang="en-US" sz="3000" b="1" i="1" u="sng" dirty="0">
            <a:effectLst/>
          </a:endParaRPr>
        </a:p>
      </dgm:t>
    </dgm:pt>
    <dgm:pt modelId="{8CA7BDA7-32FE-458A-A861-7FB1DC850E27}" type="parTrans" cxnId="{7A93E262-2473-44C4-8631-ADDE166038D4}">
      <dgm:prSet/>
      <dgm:spPr/>
      <dgm:t>
        <a:bodyPr/>
        <a:lstStyle/>
        <a:p>
          <a:endParaRPr lang="en-US">
            <a:effectLst/>
          </a:endParaRPr>
        </a:p>
      </dgm:t>
    </dgm:pt>
    <dgm:pt modelId="{0128867A-F28E-4BD0-ABDB-BAE84DF449DE}" type="sibTrans" cxnId="{7A93E262-2473-44C4-8631-ADDE166038D4}">
      <dgm:prSet/>
      <dgm:spPr/>
      <dgm:t>
        <a:bodyPr/>
        <a:lstStyle/>
        <a:p>
          <a:endParaRPr lang="en-US">
            <a:effectLst/>
          </a:endParaRPr>
        </a:p>
      </dgm:t>
    </dgm:pt>
    <dgm:pt modelId="{F78D7074-7F21-4A43-8F29-8B587B21C498}">
      <dgm:prSet phldrT="[Text]" custT="1"/>
      <dgm:spPr/>
      <dgm:t>
        <a:bodyPr/>
        <a:lstStyle/>
        <a:p>
          <a:r>
            <a:rPr lang="en-US" sz="2800" b="1" dirty="0" err="1" smtClean="0">
              <a:effectLst/>
            </a:rPr>
            <a:t>Murid</a:t>
          </a:r>
          <a:r>
            <a:rPr lang="en-US" sz="2800" b="1" dirty="0" smtClean="0">
              <a:effectLst/>
            </a:rPr>
            <a:t> </a:t>
          </a:r>
          <a:r>
            <a:rPr lang="en-US" sz="2800" b="1" dirty="0" err="1" smtClean="0">
              <a:effectLst/>
            </a:rPr>
            <a:t>auditori</a:t>
          </a:r>
          <a:endParaRPr lang="en-US" sz="2800" b="1" dirty="0">
            <a:effectLst/>
          </a:endParaRPr>
        </a:p>
      </dgm:t>
    </dgm:pt>
    <dgm:pt modelId="{D977978C-0439-4517-8763-BAFACF997739}" type="parTrans" cxnId="{8ABC6AFF-370C-4478-804D-9DE440AA7662}">
      <dgm:prSet/>
      <dgm:spPr/>
      <dgm:t>
        <a:bodyPr/>
        <a:lstStyle/>
        <a:p>
          <a:endParaRPr lang="en-US">
            <a:effectLst/>
          </a:endParaRPr>
        </a:p>
      </dgm:t>
    </dgm:pt>
    <dgm:pt modelId="{9C0D0FBA-FD94-4C2C-99ED-EDED4794D921}" type="sibTrans" cxnId="{8ABC6AFF-370C-4478-804D-9DE440AA7662}">
      <dgm:prSet/>
      <dgm:spPr/>
      <dgm:t>
        <a:bodyPr/>
        <a:lstStyle/>
        <a:p>
          <a:endParaRPr lang="en-US">
            <a:effectLst/>
          </a:endParaRPr>
        </a:p>
      </dgm:t>
    </dgm:pt>
    <dgm:pt modelId="{D1371963-4191-4994-9211-7C2216623804}">
      <dgm:prSet phldrT="[Text]" custT="1"/>
      <dgm:spPr/>
      <dgm:t>
        <a:bodyPr/>
        <a:lstStyle/>
        <a:p>
          <a:r>
            <a:rPr lang="en-US" sz="2800" dirty="0" err="1" smtClean="0">
              <a:effectLst/>
            </a:rPr>
            <a:t>Murid</a:t>
          </a:r>
          <a:r>
            <a:rPr lang="en-US" sz="2800" dirty="0" smtClean="0">
              <a:effectLst/>
            </a:rPr>
            <a:t> </a:t>
          </a:r>
          <a:r>
            <a:rPr lang="en-US" sz="2800" dirty="0" err="1" smtClean="0">
              <a:effectLst/>
            </a:rPr>
            <a:t>taktik</a:t>
          </a:r>
          <a:r>
            <a:rPr lang="en-US" sz="2800" dirty="0" smtClean="0">
              <a:effectLst/>
            </a:rPr>
            <a:t>/ </a:t>
          </a:r>
          <a:r>
            <a:rPr lang="en-US" sz="2800" dirty="0" err="1" smtClean="0">
              <a:effectLst/>
            </a:rPr>
            <a:t>kinestetik</a:t>
          </a:r>
          <a:endParaRPr lang="en-US" sz="2800" dirty="0">
            <a:effectLst/>
          </a:endParaRPr>
        </a:p>
      </dgm:t>
    </dgm:pt>
    <dgm:pt modelId="{85C3FCD6-78D5-4319-8276-85D5188BC818}" type="parTrans" cxnId="{9D0C0277-2374-402C-A1DB-1BE6386F8E5C}">
      <dgm:prSet/>
      <dgm:spPr/>
      <dgm:t>
        <a:bodyPr/>
        <a:lstStyle/>
        <a:p>
          <a:endParaRPr lang="en-US">
            <a:effectLst/>
          </a:endParaRPr>
        </a:p>
      </dgm:t>
    </dgm:pt>
    <dgm:pt modelId="{82742B81-48F2-47DC-AC1B-1CED6BE1E2DE}" type="sibTrans" cxnId="{9D0C0277-2374-402C-A1DB-1BE6386F8E5C}">
      <dgm:prSet/>
      <dgm:spPr/>
      <dgm:t>
        <a:bodyPr/>
        <a:lstStyle/>
        <a:p>
          <a:endParaRPr lang="en-US">
            <a:effectLst/>
          </a:endParaRPr>
        </a:p>
      </dgm:t>
    </dgm:pt>
    <dgm:pt modelId="{A4CF8304-A4A9-4A4D-A093-7EB57B79CF3E}">
      <dgm:prSet phldrT="[Text]" custT="1"/>
      <dgm:spPr/>
      <dgm:t>
        <a:bodyPr/>
        <a:lstStyle/>
        <a:p>
          <a:r>
            <a:rPr lang="en-US" sz="2800" b="1" dirty="0" err="1" smtClean="0">
              <a:effectLst/>
            </a:rPr>
            <a:t>Murid</a:t>
          </a:r>
          <a:r>
            <a:rPr lang="en-US" sz="2800" b="1" dirty="0" smtClean="0">
              <a:effectLst/>
            </a:rPr>
            <a:t> visual</a:t>
          </a:r>
          <a:endParaRPr lang="en-US" sz="2800" b="1" dirty="0">
            <a:effectLst/>
          </a:endParaRPr>
        </a:p>
      </dgm:t>
    </dgm:pt>
    <dgm:pt modelId="{0D0E5670-9DD5-4E9C-901C-76408FA73C3B}" type="parTrans" cxnId="{B878E3B5-BFB0-4852-BE85-FB9AEEDA926B}">
      <dgm:prSet/>
      <dgm:spPr/>
      <dgm:t>
        <a:bodyPr/>
        <a:lstStyle/>
        <a:p>
          <a:endParaRPr lang="en-US">
            <a:effectLst/>
          </a:endParaRPr>
        </a:p>
      </dgm:t>
    </dgm:pt>
    <dgm:pt modelId="{3C87304D-3C99-4F7E-8E4D-D7CE93592FF7}" type="sibTrans" cxnId="{B878E3B5-BFB0-4852-BE85-FB9AEEDA926B}">
      <dgm:prSet/>
      <dgm:spPr/>
      <dgm:t>
        <a:bodyPr/>
        <a:lstStyle/>
        <a:p>
          <a:endParaRPr lang="en-US">
            <a:effectLst/>
          </a:endParaRPr>
        </a:p>
      </dgm:t>
    </dgm:pt>
    <dgm:pt modelId="{6D099041-8D34-4514-8C0F-A9CED89E3D4A}" type="pres">
      <dgm:prSet presAssocID="{4FA93B57-AE56-4824-B60F-AFF151EDCC0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97A09B6F-B284-4B91-AB44-12730A1AAD8D}" type="pres">
      <dgm:prSet presAssocID="{A80BB1D1-8D8C-4A27-8054-14D0F4F15383}" presName="centerShape" presStyleLbl="node0" presStyleIdx="0" presStyleCnt="1"/>
      <dgm:spPr/>
      <dgm:t>
        <a:bodyPr/>
        <a:lstStyle/>
        <a:p>
          <a:endParaRPr lang="en-MY"/>
        </a:p>
      </dgm:t>
    </dgm:pt>
    <dgm:pt modelId="{4433B2FA-FA9F-4855-811E-73FA95D62B52}" type="pres">
      <dgm:prSet presAssocID="{F78D7074-7F21-4A43-8F29-8B587B21C498}" presName="node" presStyleLbl="node1" presStyleIdx="0" presStyleCnt="3" custScaleX="1178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0734BE-1815-4392-9730-6E925F3B9E60}" type="pres">
      <dgm:prSet presAssocID="{F78D7074-7F21-4A43-8F29-8B587B21C498}" presName="dummy" presStyleCnt="0"/>
      <dgm:spPr/>
    </dgm:pt>
    <dgm:pt modelId="{43252FBF-D694-468C-9DA4-126DC6F83C40}" type="pres">
      <dgm:prSet presAssocID="{9C0D0FBA-FD94-4C2C-99ED-EDED4794D921}" presName="sibTrans" presStyleLbl="sibTrans2D1" presStyleIdx="0" presStyleCnt="3"/>
      <dgm:spPr/>
      <dgm:t>
        <a:bodyPr/>
        <a:lstStyle/>
        <a:p>
          <a:endParaRPr lang="en-MY"/>
        </a:p>
      </dgm:t>
    </dgm:pt>
    <dgm:pt modelId="{6153296E-ACCB-4D71-9008-FF999C511C35}" type="pres">
      <dgm:prSet presAssocID="{D1371963-4191-4994-9211-7C2216623804}" presName="node" presStyleLbl="node1" presStyleIdx="1" presStyleCnt="3" custScaleX="131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C4A61-B2F1-47E8-90DC-E4128E479808}" type="pres">
      <dgm:prSet presAssocID="{D1371963-4191-4994-9211-7C2216623804}" presName="dummy" presStyleCnt="0"/>
      <dgm:spPr/>
    </dgm:pt>
    <dgm:pt modelId="{53606854-29FD-4FAE-932E-1B07DD6A4F86}" type="pres">
      <dgm:prSet presAssocID="{82742B81-48F2-47DC-AC1B-1CED6BE1E2DE}" presName="sibTrans" presStyleLbl="sibTrans2D1" presStyleIdx="1" presStyleCnt="3"/>
      <dgm:spPr/>
      <dgm:t>
        <a:bodyPr/>
        <a:lstStyle/>
        <a:p>
          <a:endParaRPr lang="en-MY"/>
        </a:p>
      </dgm:t>
    </dgm:pt>
    <dgm:pt modelId="{6846ED03-0B46-4280-85DB-E6A1139C1325}" type="pres">
      <dgm:prSet presAssocID="{A4CF8304-A4A9-4A4D-A093-7EB57B79CF3E}" presName="node" presStyleLbl="node1" presStyleIdx="2" presStyleCnt="3" custScaleX="1208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28DBC-BF98-46C0-96B7-4091C63B25A1}" type="pres">
      <dgm:prSet presAssocID="{A4CF8304-A4A9-4A4D-A093-7EB57B79CF3E}" presName="dummy" presStyleCnt="0"/>
      <dgm:spPr/>
    </dgm:pt>
    <dgm:pt modelId="{B81A6B7E-DEBD-4339-B784-3D3FA24959CA}" type="pres">
      <dgm:prSet presAssocID="{3C87304D-3C99-4F7E-8E4D-D7CE93592FF7}" presName="sibTrans" presStyleLbl="sibTrans2D1" presStyleIdx="2" presStyleCnt="3"/>
      <dgm:spPr/>
      <dgm:t>
        <a:bodyPr/>
        <a:lstStyle/>
        <a:p>
          <a:endParaRPr lang="en-MY"/>
        </a:p>
      </dgm:t>
    </dgm:pt>
  </dgm:ptLst>
  <dgm:cxnLst>
    <dgm:cxn modelId="{65DFEC02-E45B-414C-97FF-1A4CCA9626D7}" type="presOf" srcId="{9C0D0FBA-FD94-4C2C-99ED-EDED4794D921}" destId="{43252FBF-D694-468C-9DA4-126DC6F83C40}" srcOrd="0" destOrd="0" presId="urn:microsoft.com/office/officeart/2005/8/layout/radial6"/>
    <dgm:cxn modelId="{7A68E2A8-EA7C-49A2-A235-C0A2E159738A}" type="presOf" srcId="{3C87304D-3C99-4F7E-8E4D-D7CE93592FF7}" destId="{B81A6B7E-DEBD-4339-B784-3D3FA24959CA}" srcOrd="0" destOrd="0" presId="urn:microsoft.com/office/officeart/2005/8/layout/radial6"/>
    <dgm:cxn modelId="{A5024E73-EF12-4146-9EBE-EB681623A4EB}" type="presOf" srcId="{A4CF8304-A4A9-4A4D-A093-7EB57B79CF3E}" destId="{6846ED03-0B46-4280-85DB-E6A1139C1325}" srcOrd="0" destOrd="0" presId="urn:microsoft.com/office/officeart/2005/8/layout/radial6"/>
    <dgm:cxn modelId="{9D0C0277-2374-402C-A1DB-1BE6386F8E5C}" srcId="{A80BB1D1-8D8C-4A27-8054-14D0F4F15383}" destId="{D1371963-4191-4994-9211-7C2216623804}" srcOrd="1" destOrd="0" parTransId="{85C3FCD6-78D5-4319-8276-85D5188BC818}" sibTransId="{82742B81-48F2-47DC-AC1B-1CED6BE1E2DE}"/>
    <dgm:cxn modelId="{B878E3B5-BFB0-4852-BE85-FB9AEEDA926B}" srcId="{A80BB1D1-8D8C-4A27-8054-14D0F4F15383}" destId="{A4CF8304-A4A9-4A4D-A093-7EB57B79CF3E}" srcOrd="2" destOrd="0" parTransId="{0D0E5670-9DD5-4E9C-901C-76408FA73C3B}" sibTransId="{3C87304D-3C99-4F7E-8E4D-D7CE93592FF7}"/>
    <dgm:cxn modelId="{6BAE7650-1BDE-42A3-A425-3BE9480A663F}" type="presOf" srcId="{82742B81-48F2-47DC-AC1B-1CED6BE1E2DE}" destId="{53606854-29FD-4FAE-932E-1B07DD6A4F86}" srcOrd="0" destOrd="0" presId="urn:microsoft.com/office/officeart/2005/8/layout/radial6"/>
    <dgm:cxn modelId="{648BB578-AEF1-4FBC-8581-F3613F90CCE3}" type="presOf" srcId="{D1371963-4191-4994-9211-7C2216623804}" destId="{6153296E-ACCB-4D71-9008-FF999C511C35}" srcOrd="0" destOrd="0" presId="urn:microsoft.com/office/officeart/2005/8/layout/radial6"/>
    <dgm:cxn modelId="{7A93E262-2473-44C4-8631-ADDE166038D4}" srcId="{4FA93B57-AE56-4824-B60F-AFF151EDCC0A}" destId="{A80BB1D1-8D8C-4A27-8054-14D0F4F15383}" srcOrd="0" destOrd="0" parTransId="{8CA7BDA7-32FE-458A-A861-7FB1DC850E27}" sibTransId="{0128867A-F28E-4BD0-ABDB-BAE84DF449DE}"/>
    <dgm:cxn modelId="{7203FDC0-0E10-4150-9C22-E1329D86D0C4}" type="presOf" srcId="{A80BB1D1-8D8C-4A27-8054-14D0F4F15383}" destId="{97A09B6F-B284-4B91-AB44-12730A1AAD8D}" srcOrd="0" destOrd="0" presId="urn:microsoft.com/office/officeart/2005/8/layout/radial6"/>
    <dgm:cxn modelId="{A679C0E7-7D0E-4E2F-B12C-1EB115F2F576}" type="presOf" srcId="{4FA93B57-AE56-4824-B60F-AFF151EDCC0A}" destId="{6D099041-8D34-4514-8C0F-A9CED89E3D4A}" srcOrd="0" destOrd="0" presId="urn:microsoft.com/office/officeart/2005/8/layout/radial6"/>
    <dgm:cxn modelId="{8ABC6AFF-370C-4478-804D-9DE440AA7662}" srcId="{A80BB1D1-8D8C-4A27-8054-14D0F4F15383}" destId="{F78D7074-7F21-4A43-8F29-8B587B21C498}" srcOrd="0" destOrd="0" parTransId="{D977978C-0439-4517-8763-BAFACF997739}" sibTransId="{9C0D0FBA-FD94-4C2C-99ED-EDED4794D921}"/>
    <dgm:cxn modelId="{DE59ADFE-B8AC-4011-A2E0-E1EAB7A2D0BB}" type="presOf" srcId="{F78D7074-7F21-4A43-8F29-8B587B21C498}" destId="{4433B2FA-FA9F-4855-811E-73FA95D62B52}" srcOrd="0" destOrd="0" presId="urn:microsoft.com/office/officeart/2005/8/layout/radial6"/>
    <dgm:cxn modelId="{9B49CF4D-E352-4BCD-AED0-EEA5F514EBC9}" type="presParOf" srcId="{6D099041-8D34-4514-8C0F-A9CED89E3D4A}" destId="{97A09B6F-B284-4B91-AB44-12730A1AAD8D}" srcOrd="0" destOrd="0" presId="urn:microsoft.com/office/officeart/2005/8/layout/radial6"/>
    <dgm:cxn modelId="{4020A6CB-C98D-416C-954B-B17BDF551FEB}" type="presParOf" srcId="{6D099041-8D34-4514-8C0F-A9CED89E3D4A}" destId="{4433B2FA-FA9F-4855-811E-73FA95D62B52}" srcOrd="1" destOrd="0" presId="urn:microsoft.com/office/officeart/2005/8/layout/radial6"/>
    <dgm:cxn modelId="{E136C680-147D-40DB-AC9E-F2D7C9E628BE}" type="presParOf" srcId="{6D099041-8D34-4514-8C0F-A9CED89E3D4A}" destId="{610734BE-1815-4392-9730-6E925F3B9E60}" srcOrd="2" destOrd="0" presId="urn:microsoft.com/office/officeart/2005/8/layout/radial6"/>
    <dgm:cxn modelId="{DA2EC61E-0899-4C53-9266-07C2AF7552B9}" type="presParOf" srcId="{6D099041-8D34-4514-8C0F-A9CED89E3D4A}" destId="{43252FBF-D694-468C-9DA4-126DC6F83C40}" srcOrd="3" destOrd="0" presId="urn:microsoft.com/office/officeart/2005/8/layout/radial6"/>
    <dgm:cxn modelId="{EEDD265E-3B62-48FA-A18B-0EBA56A9C441}" type="presParOf" srcId="{6D099041-8D34-4514-8C0F-A9CED89E3D4A}" destId="{6153296E-ACCB-4D71-9008-FF999C511C35}" srcOrd="4" destOrd="0" presId="urn:microsoft.com/office/officeart/2005/8/layout/radial6"/>
    <dgm:cxn modelId="{ADBFB741-0EE5-4E4A-8A79-3C2D022D4E1E}" type="presParOf" srcId="{6D099041-8D34-4514-8C0F-A9CED89E3D4A}" destId="{A0AC4A61-B2F1-47E8-90DC-E4128E479808}" srcOrd="5" destOrd="0" presId="urn:microsoft.com/office/officeart/2005/8/layout/radial6"/>
    <dgm:cxn modelId="{314D846D-A692-4D3C-B6B0-7F3A42140BA4}" type="presParOf" srcId="{6D099041-8D34-4514-8C0F-A9CED89E3D4A}" destId="{53606854-29FD-4FAE-932E-1B07DD6A4F86}" srcOrd="6" destOrd="0" presId="urn:microsoft.com/office/officeart/2005/8/layout/radial6"/>
    <dgm:cxn modelId="{A6823844-ADAB-42FF-B43B-D6CA2579FAB3}" type="presParOf" srcId="{6D099041-8D34-4514-8C0F-A9CED89E3D4A}" destId="{6846ED03-0B46-4280-85DB-E6A1139C1325}" srcOrd="7" destOrd="0" presId="urn:microsoft.com/office/officeart/2005/8/layout/radial6"/>
    <dgm:cxn modelId="{8BDEA28B-DB18-449F-BAA1-E0CC3A9FADA1}" type="presParOf" srcId="{6D099041-8D34-4514-8C0F-A9CED89E3D4A}" destId="{A0928DBC-BF98-46C0-96B7-4091C63B25A1}" srcOrd="8" destOrd="0" presId="urn:microsoft.com/office/officeart/2005/8/layout/radial6"/>
    <dgm:cxn modelId="{201FC43C-F9A0-4CF6-98DA-48E16EE6C9D5}" type="presParOf" srcId="{6D099041-8D34-4514-8C0F-A9CED89E3D4A}" destId="{B81A6B7E-DEBD-4339-B784-3D3FA24959CA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2587F-0B38-41CE-94D3-188D93387A40}" type="doc">
      <dgm:prSet loTypeId="urn:microsoft.com/office/officeart/2005/8/layout/rings+Icon" loCatId="relationship" qsTypeId="urn:microsoft.com/office/officeart/2005/8/quickstyle/3d1" qsCatId="3D" csTypeId="urn:microsoft.com/office/officeart/2005/8/colors/colorful1" csCatId="colorful" phldr="1"/>
      <dgm:spPr/>
    </dgm:pt>
    <dgm:pt modelId="{408BAC31-42BF-4BE9-8DA9-9932CD17E652}">
      <dgm:prSet phldrT="[Text]" custT="1"/>
      <dgm:spPr/>
      <dgm:t>
        <a:bodyPr/>
        <a:lstStyle/>
        <a:p>
          <a:r>
            <a:rPr lang="en-US" sz="3200" b="1" dirty="0" err="1" smtClean="0"/>
            <a:t>kurikulum</a:t>
          </a:r>
          <a:endParaRPr lang="en-US" sz="3200" b="1" dirty="0"/>
        </a:p>
      </dgm:t>
    </dgm:pt>
    <dgm:pt modelId="{A0AA9290-1132-436B-8402-1AC68B6B116F}" type="parTrans" cxnId="{83BAE21B-0C20-4A26-8258-ACFF5993BD1B}">
      <dgm:prSet/>
      <dgm:spPr/>
      <dgm:t>
        <a:bodyPr/>
        <a:lstStyle/>
        <a:p>
          <a:endParaRPr lang="en-US"/>
        </a:p>
      </dgm:t>
    </dgm:pt>
    <dgm:pt modelId="{A0593365-24F3-40AE-A937-3481FA26AC70}" type="sibTrans" cxnId="{83BAE21B-0C20-4A26-8258-ACFF5993BD1B}">
      <dgm:prSet/>
      <dgm:spPr/>
      <dgm:t>
        <a:bodyPr/>
        <a:lstStyle/>
        <a:p>
          <a:endParaRPr lang="en-US"/>
        </a:p>
      </dgm:t>
    </dgm:pt>
    <dgm:pt modelId="{25471247-E64D-4E4D-BBBD-CA2F58B08933}">
      <dgm:prSet phldrT="[Text]" custT="1"/>
      <dgm:spPr/>
      <dgm:t>
        <a:bodyPr/>
        <a:lstStyle/>
        <a:p>
          <a:r>
            <a:rPr lang="en-US" sz="4000" b="1" dirty="0" err="1" smtClean="0"/>
            <a:t>penilaian</a:t>
          </a:r>
          <a:endParaRPr lang="en-US" sz="4000" b="1" dirty="0"/>
        </a:p>
      </dgm:t>
    </dgm:pt>
    <dgm:pt modelId="{E150C750-807C-48FB-9EE0-254146AC3BA3}" type="parTrans" cxnId="{5AC82BBA-75E3-49E0-8DCB-F1CD3180872C}">
      <dgm:prSet/>
      <dgm:spPr/>
      <dgm:t>
        <a:bodyPr/>
        <a:lstStyle/>
        <a:p>
          <a:endParaRPr lang="en-US"/>
        </a:p>
      </dgm:t>
    </dgm:pt>
    <dgm:pt modelId="{90C9A094-8668-419E-8B0C-C83CD379F20A}" type="sibTrans" cxnId="{5AC82BBA-75E3-49E0-8DCB-F1CD3180872C}">
      <dgm:prSet/>
      <dgm:spPr/>
      <dgm:t>
        <a:bodyPr/>
        <a:lstStyle/>
        <a:p>
          <a:endParaRPr lang="en-US"/>
        </a:p>
      </dgm:t>
    </dgm:pt>
    <dgm:pt modelId="{B7CA1F51-77E9-4ECE-A57A-247B69DBD7B6}">
      <dgm:prSet phldrT="[Text]" custT="1"/>
      <dgm:spPr/>
      <dgm:t>
        <a:bodyPr/>
        <a:lstStyle/>
        <a:p>
          <a:r>
            <a:rPr lang="en-US" sz="3200" b="1" dirty="0" err="1" smtClean="0"/>
            <a:t>bimbingan</a:t>
          </a:r>
          <a:endParaRPr lang="en-US" sz="3200" b="1" dirty="0"/>
        </a:p>
      </dgm:t>
    </dgm:pt>
    <dgm:pt modelId="{CA7F8338-D8F1-4A86-BB32-352BF3192B19}" type="parTrans" cxnId="{88A06260-6D1D-4C0F-86CF-F7D91B47D027}">
      <dgm:prSet/>
      <dgm:spPr/>
      <dgm:t>
        <a:bodyPr/>
        <a:lstStyle/>
        <a:p>
          <a:endParaRPr lang="en-US"/>
        </a:p>
      </dgm:t>
    </dgm:pt>
    <dgm:pt modelId="{3A0669AE-FCCF-464C-BFAF-95532F5824E5}" type="sibTrans" cxnId="{88A06260-6D1D-4C0F-86CF-F7D91B47D027}">
      <dgm:prSet/>
      <dgm:spPr/>
      <dgm:t>
        <a:bodyPr/>
        <a:lstStyle/>
        <a:p>
          <a:endParaRPr lang="en-US"/>
        </a:p>
      </dgm:t>
    </dgm:pt>
    <dgm:pt modelId="{179783F1-CC2C-42AA-9671-F0EF7615BEE1}" type="pres">
      <dgm:prSet presAssocID="{8252587F-0B38-41CE-94D3-188D93387A40}" presName="Name0" presStyleCnt="0">
        <dgm:presLayoutVars>
          <dgm:chMax val="7"/>
          <dgm:dir/>
          <dgm:resizeHandles val="exact"/>
        </dgm:presLayoutVars>
      </dgm:prSet>
      <dgm:spPr/>
    </dgm:pt>
    <dgm:pt modelId="{2FBB2D66-68BC-4F91-A595-659E5E64AC5B}" type="pres">
      <dgm:prSet presAssocID="{8252587F-0B38-41CE-94D3-188D93387A40}" presName="ellipse1" presStyleLbl="vennNode1" presStyleIdx="0" presStyleCnt="3" custScaleX="10617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2ADD83D-2368-49E2-9323-6AED2AD49DD3}" type="pres">
      <dgm:prSet presAssocID="{8252587F-0B38-41CE-94D3-188D93387A40}" presName="ellipse2" presStyleLbl="vennNode1" presStyleIdx="1" presStyleCnt="3" custScaleX="119645" custScaleY="8287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94EEA62-868C-4895-AEEB-D83BB6A7C5F8}" type="pres">
      <dgm:prSet presAssocID="{8252587F-0B38-41CE-94D3-188D93387A40}" presName="ellipse3" presStyleLbl="vennNode1" presStyleIdx="2" presStyleCnt="3" custScaleX="112932" custLinFactNeighborX="6653" custLinFactNeighborY="164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C95EEB8-0F27-4A6A-B217-0707525B34AD}" type="presOf" srcId="{8252587F-0B38-41CE-94D3-188D93387A40}" destId="{179783F1-CC2C-42AA-9671-F0EF7615BEE1}" srcOrd="0" destOrd="0" presId="urn:microsoft.com/office/officeart/2005/8/layout/rings+Icon"/>
    <dgm:cxn modelId="{88A06260-6D1D-4C0F-86CF-F7D91B47D027}" srcId="{8252587F-0B38-41CE-94D3-188D93387A40}" destId="{B7CA1F51-77E9-4ECE-A57A-247B69DBD7B6}" srcOrd="2" destOrd="0" parTransId="{CA7F8338-D8F1-4A86-BB32-352BF3192B19}" sibTransId="{3A0669AE-FCCF-464C-BFAF-95532F5824E5}"/>
    <dgm:cxn modelId="{6CEED1FA-F5F8-4046-82BD-52020518E755}" type="presOf" srcId="{408BAC31-42BF-4BE9-8DA9-9932CD17E652}" destId="{2FBB2D66-68BC-4F91-A595-659E5E64AC5B}" srcOrd="0" destOrd="0" presId="urn:microsoft.com/office/officeart/2005/8/layout/rings+Icon"/>
    <dgm:cxn modelId="{5AC82BBA-75E3-49E0-8DCB-F1CD3180872C}" srcId="{8252587F-0B38-41CE-94D3-188D93387A40}" destId="{25471247-E64D-4E4D-BBBD-CA2F58B08933}" srcOrd="1" destOrd="0" parTransId="{E150C750-807C-48FB-9EE0-254146AC3BA3}" sibTransId="{90C9A094-8668-419E-8B0C-C83CD379F20A}"/>
    <dgm:cxn modelId="{45D062A2-D2EA-4420-9FD1-CECBC8AA001B}" type="presOf" srcId="{B7CA1F51-77E9-4ECE-A57A-247B69DBD7B6}" destId="{594EEA62-868C-4895-AEEB-D83BB6A7C5F8}" srcOrd="0" destOrd="0" presId="urn:microsoft.com/office/officeart/2005/8/layout/rings+Icon"/>
    <dgm:cxn modelId="{87CED9D5-76E3-4D8C-9443-E752E491AFF7}" type="presOf" srcId="{25471247-E64D-4E4D-BBBD-CA2F58B08933}" destId="{B2ADD83D-2368-49E2-9323-6AED2AD49DD3}" srcOrd="0" destOrd="0" presId="urn:microsoft.com/office/officeart/2005/8/layout/rings+Icon"/>
    <dgm:cxn modelId="{83BAE21B-0C20-4A26-8258-ACFF5993BD1B}" srcId="{8252587F-0B38-41CE-94D3-188D93387A40}" destId="{408BAC31-42BF-4BE9-8DA9-9932CD17E652}" srcOrd="0" destOrd="0" parTransId="{A0AA9290-1132-436B-8402-1AC68B6B116F}" sibTransId="{A0593365-24F3-40AE-A937-3481FA26AC70}"/>
    <dgm:cxn modelId="{3E00ABFC-8257-4549-94AF-DBB77320C7D8}" type="presParOf" srcId="{179783F1-CC2C-42AA-9671-F0EF7615BEE1}" destId="{2FBB2D66-68BC-4F91-A595-659E5E64AC5B}" srcOrd="0" destOrd="0" presId="urn:microsoft.com/office/officeart/2005/8/layout/rings+Icon"/>
    <dgm:cxn modelId="{1062BFCE-678C-4A4F-B6B9-8BA2D9C53814}" type="presParOf" srcId="{179783F1-CC2C-42AA-9671-F0EF7615BEE1}" destId="{B2ADD83D-2368-49E2-9323-6AED2AD49DD3}" srcOrd="1" destOrd="0" presId="urn:microsoft.com/office/officeart/2005/8/layout/rings+Icon"/>
    <dgm:cxn modelId="{94F79C2A-7662-4AD4-9554-4D220564783B}" type="presParOf" srcId="{179783F1-CC2C-42AA-9671-F0EF7615BEE1}" destId="{594EEA62-868C-4895-AEEB-D83BB6A7C5F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580516-518F-44E4-A8A6-0F3ADAB39D2E}" type="doc">
      <dgm:prSet loTypeId="urn:microsoft.com/office/officeart/2005/8/layout/vList3#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MY"/>
        </a:p>
      </dgm:t>
    </dgm:pt>
    <dgm:pt modelId="{6093C02F-C030-479B-B118-A55A686E43B8}">
      <dgm:prSet phldrT="[Text]" custT="1"/>
      <dgm:spPr/>
      <dgm:t>
        <a:bodyPr/>
        <a:lstStyle/>
        <a:p>
          <a:pPr algn="l"/>
          <a:r>
            <a:rPr lang="en-US" sz="3600" b="1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Aktivis</a:t>
          </a:r>
          <a:endParaRPr lang="en-MY" sz="3600" b="1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1CCFA31B-3E39-45D7-B509-2C23B4735CB6}" type="parTrans" cxnId="{00F844A5-2093-438B-8FD6-7B2D1D034876}">
      <dgm:prSet/>
      <dgm:spPr/>
      <dgm:t>
        <a:bodyPr/>
        <a:lstStyle/>
        <a:p>
          <a:endParaRPr lang="en-MY"/>
        </a:p>
      </dgm:t>
    </dgm:pt>
    <dgm:pt modelId="{128DA73B-69FE-479A-9FF4-A4E15F075511}" type="sibTrans" cxnId="{00F844A5-2093-438B-8FD6-7B2D1D034876}">
      <dgm:prSet/>
      <dgm:spPr/>
      <dgm:t>
        <a:bodyPr/>
        <a:lstStyle/>
        <a:p>
          <a:endParaRPr lang="en-MY"/>
        </a:p>
      </dgm:t>
    </dgm:pt>
    <dgm:pt modelId="{0D26A6D4-50BF-4827-8347-8624C058D659}">
      <dgm:prSet phldrT="[Text]" custT="1"/>
      <dgm:spPr/>
      <dgm:t>
        <a:bodyPr/>
        <a:lstStyle/>
        <a:p>
          <a:r>
            <a:rPr lang="en-US" sz="36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 </a:t>
          </a:r>
          <a:r>
            <a:rPr lang="en-US" sz="3600" b="1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Reflektif</a:t>
          </a:r>
          <a:endParaRPr lang="en-MY" sz="3600" b="1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CFCEFF2C-39C6-4B30-B89A-7B4717486DC8}" type="parTrans" cxnId="{C0B9AC13-9314-4D94-81C6-9034F27E3AD1}">
      <dgm:prSet/>
      <dgm:spPr/>
      <dgm:t>
        <a:bodyPr/>
        <a:lstStyle/>
        <a:p>
          <a:endParaRPr lang="en-MY"/>
        </a:p>
      </dgm:t>
    </dgm:pt>
    <dgm:pt modelId="{DCF7F84A-550B-43FE-A7DE-31C3CC1B3115}" type="sibTrans" cxnId="{C0B9AC13-9314-4D94-81C6-9034F27E3AD1}">
      <dgm:prSet/>
      <dgm:spPr/>
      <dgm:t>
        <a:bodyPr/>
        <a:lstStyle/>
        <a:p>
          <a:endParaRPr lang="en-MY"/>
        </a:p>
      </dgm:t>
    </dgm:pt>
    <dgm:pt modelId="{AB0B57C0-01A3-4716-BD6B-CF0670BF0CCC}">
      <dgm:prSet phldrT="[Text]" phldr="1"/>
      <dgm:spPr/>
      <dgm:t>
        <a:bodyPr/>
        <a:lstStyle/>
        <a:p>
          <a:endParaRPr lang="en-MY" sz="1400" dirty="0"/>
        </a:p>
      </dgm:t>
    </dgm:pt>
    <dgm:pt modelId="{8E84031C-D009-45B2-9FBD-EE6BA78DD2C7}" type="parTrans" cxnId="{4319B7B9-E4F4-4D44-BFCE-BA1807FA91A2}">
      <dgm:prSet/>
      <dgm:spPr/>
      <dgm:t>
        <a:bodyPr/>
        <a:lstStyle/>
        <a:p>
          <a:endParaRPr lang="en-MY"/>
        </a:p>
      </dgm:t>
    </dgm:pt>
    <dgm:pt modelId="{4B48BDCA-4EE0-4C1F-AEAF-A915ED9A5F3C}" type="sibTrans" cxnId="{4319B7B9-E4F4-4D44-BFCE-BA1807FA91A2}">
      <dgm:prSet/>
      <dgm:spPr/>
      <dgm:t>
        <a:bodyPr/>
        <a:lstStyle/>
        <a:p>
          <a:endParaRPr lang="en-MY"/>
        </a:p>
      </dgm:t>
    </dgm:pt>
    <dgm:pt modelId="{66D78428-815E-4D11-BC2A-427FC7307547}">
      <dgm:prSet phldrT="[Text]" phldr="1"/>
      <dgm:spPr/>
      <dgm:t>
        <a:bodyPr/>
        <a:lstStyle/>
        <a:p>
          <a:endParaRPr lang="en-MY" sz="1400"/>
        </a:p>
      </dgm:t>
    </dgm:pt>
    <dgm:pt modelId="{8ADEC0EA-0564-439E-A016-D865296DEE82}" type="parTrans" cxnId="{BA4D3293-87FB-435E-AE60-A5BE05CBEEC7}">
      <dgm:prSet/>
      <dgm:spPr/>
      <dgm:t>
        <a:bodyPr/>
        <a:lstStyle/>
        <a:p>
          <a:endParaRPr lang="en-MY"/>
        </a:p>
      </dgm:t>
    </dgm:pt>
    <dgm:pt modelId="{1EF482DD-9AB5-4870-88A9-C8999D66BEF7}" type="sibTrans" cxnId="{BA4D3293-87FB-435E-AE60-A5BE05CBEEC7}">
      <dgm:prSet/>
      <dgm:spPr/>
      <dgm:t>
        <a:bodyPr/>
        <a:lstStyle/>
        <a:p>
          <a:endParaRPr lang="en-MY"/>
        </a:p>
      </dgm:t>
    </dgm:pt>
    <dgm:pt modelId="{405B06FC-06D4-4673-BABB-18EFEB244BDF}">
      <dgm:prSet phldrT="[Text]" custT="1"/>
      <dgm:spPr/>
      <dgm:t>
        <a:bodyPr/>
        <a:lstStyle/>
        <a:p>
          <a:r>
            <a:rPr lang="en-US" sz="3600" b="1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Teoris</a:t>
          </a:r>
          <a:endParaRPr lang="en-MY" sz="3600" b="1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481FD23C-2A6E-4A53-8114-85EBFEF20EC5}" type="parTrans" cxnId="{07BDCBCB-82A4-4660-B14E-96938F1B80AB}">
      <dgm:prSet/>
      <dgm:spPr/>
      <dgm:t>
        <a:bodyPr/>
        <a:lstStyle/>
        <a:p>
          <a:endParaRPr lang="en-MY"/>
        </a:p>
      </dgm:t>
    </dgm:pt>
    <dgm:pt modelId="{89F183C4-16EB-40F7-A69A-0D5D289D9A09}" type="sibTrans" cxnId="{07BDCBCB-82A4-4660-B14E-96938F1B80AB}">
      <dgm:prSet/>
      <dgm:spPr/>
      <dgm:t>
        <a:bodyPr/>
        <a:lstStyle/>
        <a:p>
          <a:endParaRPr lang="en-MY"/>
        </a:p>
      </dgm:t>
    </dgm:pt>
    <dgm:pt modelId="{5499ABF8-1C9E-4EBF-8CE8-98B8631DF4B3}">
      <dgm:prSet phldrT="[Text]" phldr="1"/>
      <dgm:spPr/>
      <dgm:t>
        <a:bodyPr/>
        <a:lstStyle/>
        <a:p>
          <a:endParaRPr lang="en-MY" sz="1400" dirty="0"/>
        </a:p>
      </dgm:t>
    </dgm:pt>
    <dgm:pt modelId="{E07C64C1-FDD3-47E2-84AE-99FC697CAA75}" type="parTrans" cxnId="{422F7EB2-B70E-4BF4-90CE-ADA23907B233}">
      <dgm:prSet/>
      <dgm:spPr/>
      <dgm:t>
        <a:bodyPr/>
        <a:lstStyle/>
        <a:p>
          <a:endParaRPr lang="en-MY"/>
        </a:p>
      </dgm:t>
    </dgm:pt>
    <dgm:pt modelId="{378FCFF1-F019-4044-B535-7FB2523C5C12}" type="sibTrans" cxnId="{422F7EB2-B70E-4BF4-90CE-ADA23907B233}">
      <dgm:prSet/>
      <dgm:spPr/>
      <dgm:t>
        <a:bodyPr/>
        <a:lstStyle/>
        <a:p>
          <a:endParaRPr lang="en-MY"/>
        </a:p>
      </dgm:t>
    </dgm:pt>
    <dgm:pt modelId="{75EF4281-6192-44ED-9B5D-682A0475DFEC}">
      <dgm:prSet phldrT="[Text]"/>
      <dgm:spPr/>
      <dgm:t>
        <a:bodyPr/>
        <a:lstStyle/>
        <a:p>
          <a:endParaRPr lang="en-MY" sz="1400" dirty="0"/>
        </a:p>
      </dgm:t>
    </dgm:pt>
    <dgm:pt modelId="{9B920BA2-092A-4DB4-83B2-89777689D6FF}" type="parTrans" cxnId="{90AC3C72-8EE8-44CA-BA12-7119FA47AA87}">
      <dgm:prSet/>
      <dgm:spPr/>
      <dgm:t>
        <a:bodyPr/>
        <a:lstStyle/>
        <a:p>
          <a:endParaRPr lang="en-MY"/>
        </a:p>
      </dgm:t>
    </dgm:pt>
    <dgm:pt modelId="{BF83E760-2FF6-485A-B480-0DED8F08B98F}" type="sibTrans" cxnId="{90AC3C72-8EE8-44CA-BA12-7119FA47AA87}">
      <dgm:prSet/>
      <dgm:spPr/>
      <dgm:t>
        <a:bodyPr/>
        <a:lstStyle/>
        <a:p>
          <a:endParaRPr lang="en-MY"/>
        </a:p>
      </dgm:t>
    </dgm:pt>
    <dgm:pt modelId="{2F877854-AF6E-4178-B143-BAE040B24049}">
      <dgm:prSet custT="1"/>
      <dgm:spPr/>
      <dgm:t>
        <a:bodyPr/>
        <a:lstStyle/>
        <a:p>
          <a:pPr algn="l"/>
          <a:r>
            <a:rPr lang="en-US" sz="3600" b="1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Pragmatis</a:t>
          </a:r>
          <a:endParaRPr lang="en-MY" sz="3600" b="1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gm:t>
    </dgm:pt>
    <dgm:pt modelId="{DAC0EF0B-5550-4A32-8054-D1227DCACEF0}" type="parTrans" cxnId="{7F514EB5-9DC0-4224-A51D-4B0F2C108A06}">
      <dgm:prSet/>
      <dgm:spPr/>
      <dgm:t>
        <a:bodyPr/>
        <a:lstStyle/>
        <a:p>
          <a:endParaRPr lang="en-MY"/>
        </a:p>
      </dgm:t>
    </dgm:pt>
    <dgm:pt modelId="{76C951EF-EF19-423B-8288-B053922F79FC}" type="sibTrans" cxnId="{7F514EB5-9DC0-4224-A51D-4B0F2C108A06}">
      <dgm:prSet/>
      <dgm:spPr/>
      <dgm:t>
        <a:bodyPr/>
        <a:lstStyle/>
        <a:p>
          <a:endParaRPr lang="en-MY"/>
        </a:p>
      </dgm:t>
    </dgm:pt>
    <dgm:pt modelId="{BB7DF3BF-5B2F-48E1-AF92-66E671D7795F}" type="pres">
      <dgm:prSet presAssocID="{52580516-518F-44E4-A8A6-0F3ADAB39D2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7B5A7463-234D-4C23-8111-00DE6E67CDCE}" type="pres">
      <dgm:prSet presAssocID="{6093C02F-C030-479B-B118-A55A686E43B8}" presName="composite" presStyleCnt="0"/>
      <dgm:spPr/>
    </dgm:pt>
    <dgm:pt modelId="{4C06B6CE-A9BF-4FD7-A8CC-0C3354468CBC}" type="pres">
      <dgm:prSet presAssocID="{6093C02F-C030-479B-B118-A55A686E43B8}" presName="imgShp" presStyleLbl="fgImgPlace1" presStyleIdx="0" presStyleCnt="4" custScaleX="326420" custScaleY="147375" custLinFactNeighborX="-5449" custLinFactNeighborY="-15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84932A5-4AC4-4A3B-97D1-C92C3879FD01}" type="pres">
      <dgm:prSet presAssocID="{6093C02F-C030-479B-B118-A55A686E43B8}" presName="txShp" presStyleLbl="node1" presStyleIdx="0" presStyleCnt="4" custScaleX="6830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48FC555-E35C-4B2B-B604-22E38930EBED}" type="pres">
      <dgm:prSet presAssocID="{128DA73B-69FE-479A-9FF4-A4E15F075511}" presName="spacing" presStyleCnt="0"/>
      <dgm:spPr/>
    </dgm:pt>
    <dgm:pt modelId="{B63DA159-B7AA-40DC-881E-EA7C7D91ABA9}" type="pres">
      <dgm:prSet presAssocID="{0D26A6D4-50BF-4827-8347-8624C058D659}" presName="composite" presStyleCnt="0"/>
      <dgm:spPr/>
    </dgm:pt>
    <dgm:pt modelId="{33DACA66-EB6B-4E59-A6AE-07C94D0498DA}" type="pres">
      <dgm:prSet presAssocID="{0D26A6D4-50BF-4827-8347-8624C058D659}" presName="imgShp" presStyleLbl="fgImgPlace1" presStyleIdx="1" presStyleCnt="4" custScaleX="303047" custScaleY="15271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438E042-07FF-4DC7-8017-8885BCB88D81}" type="pres">
      <dgm:prSet presAssocID="{0D26A6D4-50BF-4827-8347-8624C058D659}" presName="txShp" presStyleLbl="node1" presStyleIdx="1" presStyleCnt="4" custScaleX="7103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43373B1-B2FE-41B9-BEEC-249ABB3683A9}" type="pres">
      <dgm:prSet presAssocID="{DCF7F84A-550B-43FE-A7DE-31C3CC1B3115}" presName="spacing" presStyleCnt="0"/>
      <dgm:spPr/>
    </dgm:pt>
    <dgm:pt modelId="{03A3A163-4545-459F-92E4-3C3676AF68E7}" type="pres">
      <dgm:prSet presAssocID="{405B06FC-06D4-4673-BABB-18EFEB244BDF}" presName="composite" presStyleCnt="0"/>
      <dgm:spPr/>
    </dgm:pt>
    <dgm:pt modelId="{E0EB4D6B-2BFD-464C-8FAD-D030DEE6B11C}" type="pres">
      <dgm:prSet presAssocID="{405B06FC-06D4-4673-BABB-18EFEB244BDF}" presName="imgShp" presStyleLbl="fgImgPlace1" presStyleIdx="2" presStyleCnt="4" custScaleX="306599" custScaleY="15590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95F3293-E7C8-46C7-B38A-32E044882B67}" type="pres">
      <dgm:prSet presAssocID="{405B06FC-06D4-4673-BABB-18EFEB244BDF}" presName="txShp" presStyleLbl="node1" presStyleIdx="2" presStyleCnt="4" custScaleX="7068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8F11E7D-44F5-4E1D-B3D8-4FEE51A70761}" type="pres">
      <dgm:prSet presAssocID="{89F183C4-16EB-40F7-A69A-0D5D289D9A09}" presName="spacing" presStyleCnt="0"/>
      <dgm:spPr/>
    </dgm:pt>
    <dgm:pt modelId="{AE7172A5-8492-43E0-A88C-266065CC97FD}" type="pres">
      <dgm:prSet presAssocID="{2F877854-AF6E-4178-B143-BAE040B24049}" presName="composite" presStyleCnt="0"/>
      <dgm:spPr/>
    </dgm:pt>
    <dgm:pt modelId="{D9FE2381-B4AE-4154-AC25-703B73CF6848}" type="pres">
      <dgm:prSet presAssocID="{2F877854-AF6E-4178-B143-BAE040B24049}" presName="imgShp" presStyleLbl="fgImgPlace1" presStyleIdx="3" presStyleCnt="4" custScaleX="320888" custScaleY="15379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B09C1B3-8956-4E1F-90B5-6AEF80485AE1}" type="pres">
      <dgm:prSet presAssocID="{2F877854-AF6E-4178-B143-BAE040B24049}" presName="txShp" presStyleLbl="node1" presStyleIdx="3" presStyleCnt="4" custScaleX="7039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E7977897-ECB6-4883-A015-330A6548DE71}" type="presOf" srcId="{405B06FC-06D4-4673-BABB-18EFEB244BDF}" destId="{C95F3293-E7C8-46C7-B38A-32E044882B67}" srcOrd="0" destOrd="0" presId="urn:microsoft.com/office/officeart/2005/8/layout/vList3#2"/>
    <dgm:cxn modelId="{90AC3C72-8EE8-44CA-BA12-7119FA47AA87}" srcId="{405B06FC-06D4-4673-BABB-18EFEB244BDF}" destId="{75EF4281-6192-44ED-9B5D-682A0475DFEC}" srcOrd="1" destOrd="0" parTransId="{9B920BA2-092A-4DB4-83B2-89777689D6FF}" sibTransId="{BF83E760-2FF6-485A-B480-0DED8F08B98F}"/>
    <dgm:cxn modelId="{66F639D4-3E38-41F2-82DF-B71EE0736307}" type="presOf" srcId="{52580516-518F-44E4-A8A6-0F3ADAB39D2E}" destId="{BB7DF3BF-5B2F-48E1-AF92-66E671D7795F}" srcOrd="0" destOrd="0" presId="urn:microsoft.com/office/officeart/2005/8/layout/vList3#2"/>
    <dgm:cxn modelId="{3CF1BEF8-6EBC-4FC7-8EEF-968B2F637EA4}" type="presOf" srcId="{66D78428-815E-4D11-BC2A-427FC7307547}" destId="{1438E042-07FF-4DC7-8017-8885BCB88D81}" srcOrd="0" destOrd="2" presId="urn:microsoft.com/office/officeart/2005/8/layout/vList3#2"/>
    <dgm:cxn modelId="{48CF49FB-010F-49B7-8AA6-362E0F1E8B6A}" type="presOf" srcId="{0D26A6D4-50BF-4827-8347-8624C058D659}" destId="{1438E042-07FF-4DC7-8017-8885BCB88D81}" srcOrd="0" destOrd="0" presId="urn:microsoft.com/office/officeart/2005/8/layout/vList3#2"/>
    <dgm:cxn modelId="{422F7EB2-B70E-4BF4-90CE-ADA23907B233}" srcId="{405B06FC-06D4-4673-BABB-18EFEB244BDF}" destId="{5499ABF8-1C9E-4EBF-8CE8-98B8631DF4B3}" srcOrd="0" destOrd="0" parTransId="{E07C64C1-FDD3-47E2-84AE-99FC697CAA75}" sibTransId="{378FCFF1-F019-4044-B535-7FB2523C5C12}"/>
    <dgm:cxn modelId="{7F514EB5-9DC0-4224-A51D-4B0F2C108A06}" srcId="{52580516-518F-44E4-A8A6-0F3ADAB39D2E}" destId="{2F877854-AF6E-4178-B143-BAE040B24049}" srcOrd="3" destOrd="0" parTransId="{DAC0EF0B-5550-4A32-8054-D1227DCACEF0}" sibTransId="{76C951EF-EF19-423B-8288-B053922F79FC}"/>
    <dgm:cxn modelId="{B5F5128A-D94B-4220-9E47-85C93799CB38}" type="presOf" srcId="{2F877854-AF6E-4178-B143-BAE040B24049}" destId="{8B09C1B3-8956-4E1F-90B5-6AEF80485AE1}" srcOrd="0" destOrd="0" presId="urn:microsoft.com/office/officeart/2005/8/layout/vList3#2"/>
    <dgm:cxn modelId="{2467584A-004A-471F-A9DA-ABD0518D7E0E}" type="presOf" srcId="{75EF4281-6192-44ED-9B5D-682A0475DFEC}" destId="{C95F3293-E7C8-46C7-B38A-32E044882B67}" srcOrd="0" destOrd="2" presId="urn:microsoft.com/office/officeart/2005/8/layout/vList3#2"/>
    <dgm:cxn modelId="{07BDCBCB-82A4-4660-B14E-96938F1B80AB}" srcId="{52580516-518F-44E4-A8A6-0F3ADAB39D2E}" destId="{405B06FC-06D4-4673-BABB-18EFEB244BDF}" srcOrd="2" destOrd="0" parTransId="{481FD23C-2A6E-4A53-8114-85EBFEF20EC5}" sibTransId="{89F183C4-16EB-40F7-A69A-0D5D289D9A09}"/>
    <dgm:cxn modelId="{43F7565A-42BB-4CDD-A79F-81816C639852}" type="presOf" srcId="{AB0B57C0-01A3-4716-BD6B-CF0670BF0CCC}" destId="{1438E042-07FF-4DC7-8017-8885BCB88D81}" srcOrd="0" destOrd="1" presId="urn:microsoft.com/office/officeart/2005/8/layout/vList3#2"/>
    <dgm:cxn modelId="{BA4D3293-87FB-435E-AE60-A5BE05CBEEC7}" srcId="{0D26A6D4-50BF-4827-8347-8624C058D659}" destId="{66D78428-815E-4D11-BC2A-427FC7307547}" srcOrd="1" destOrd="0" parTransId="{8ADEC0EA-0564-439E-A016-D865296DEE82}" sibTransId="{1EF482DD-9AB5-4870-88A9-C8999D66BEF7}"/>
    <dgm:cxn modelId="{4319B7B9-E4F4-4D44-BFCE-BA1807FA91A2}" srcId="{0D26A6D4-50BF-4827-8347-8624C058D659}" destId="{AB0B57C0-01A3-4716-BD6B-CF0670BF0CCC}" srcOrd="0" destOrd="0" parTransId="{8E84031C-D009-45B2-9FBD-EE6BA78DD2C7}" sibTransId="{4B48BDCA-4EE0-4C1F-AEAF-A915ED9A5F3C}"/>
    <dgm:cxn modelId="{4D09D78B-944B-4D23-ACFB-1FF0BB191BCC}" type="presOf" srcId="{5499ABF8-1C9E-4EBF-8CE8-98B8631DF4B3}" destId="{C95F3293-E7C8-46C7-B38A-32E044882B67}" srcOrd="0" destOrd="1" presId="urn:microsoft.com/office/officeart/2005/8/layout/vList3#2"/>
    <dgm:cxn modelId="{00F844A5-2093-438B-8FD6-7B2D1D034876}" srcId="{52580516-518F-44E4-A8A6-0F3ADAB39D2E}" destId="{6093C02F-C030-479B-B118-A55A686E43B8}" srcOrd="0" destOrd="0" parTransId="{1CCFA31B-3E39-45D7-B509-2C23B4735CB6}" sibTransId="{128DA73B-69FE-479A-9FF4-A4E15F075511}"/>
    <dgm:cxn modelId="{A05F6C74-4A29-4A7D-B9B3-C875D7F84365}" type="presOf" srcId="{6093C02F-C030-479B-B118-A55A686E43B8}" destId="{B84932A5-4AC4-4A3B-97D1-C92C3879FD01}" srcOrd="0" destOrd="0" presId="urn:microsoft.com/office/officeart/2005/8/layout/vList3#2"/>
    <dgm:cxn modelId="{C0B9AC13-9314-4D94-81C6-9034F27E3AD1}" srcId="{52580516-518F-44E4-A8A6-0F3ADAB39D2E}" destId="{0D26A6D4-50BF-4827-8347-8624C058D659}" srcOrd="1" destOrd="0" parTransId="{CFCEFF2C-39C6-4B30-B89A-7B4717486DC8}" sibTransId="{DCF7F84A-550B-43FE-A7DE-31C3CC1B3115}"/>
    <dgm:cxn modelId="{476F18AD-A188-4298-AD78-522A98E9AA14}" type="presParOf" srcId="{BB7DF3BF-5B2F-48E1-AF92-66E671D7795F}" destId="{7B5A7463-234D-4C23-8111-00DE6E67CDCE}" srcOrd="0" destOrd="0" presId="urn:microsoft.com/office/officeart/2005/8/layout/vList3#2"/>
    <dgm:cxn modelId="{359D5DFB-523D-4C54-B52A-90559583901E}" type="presParOf" srcId="{7B5A7463-234D-4C23-8111-00DE6E67CDCE}" destId="{4C06B6CE-A9BF-4FD7-A8CC-0C3354468CBC}" srcOrd="0" destOrd="0" presId="urn:microsoft.com/office/officeart/2005/8/layout/vList3#2"/>
    <dgm:cxn modelId="{27054D5B-4878-4618-ADF2-6D16912AD126}" type="presParOf" srcId="{7B5A7463-234D-4C23-8111-00DE6E67CDCE}" destId="{B84932A5-4AC4-4A3B-97D1-C92C3879FD01}" srcOrd="1" destOrd="0" presId="urn:microsoft.com/office/officeart/2005/8/layout/vList3#2"/>
    <dgm:cxn modelId="{60A61FBA-BEF0-4398-8A1B-7F55DCEBAD39}" type="presParOf" srcId="{BB7DF3BF-5B2F-48E1-AF92-66E671D7795F}" destId="{748FC555-E35C-4B2B-B604-22E38930EBED}" srcOrd="1" destOrd="0" presId="urn:microsoft.com/office/officeart/2005/8/layout/vList3#2"/>
    <dgm:cxn modelId="{56FA7553-7FD5-455A-9009-C42273999AE3}" type="presParOf" srcId="{BB7DF3BF-5B2F-48E1-AF92-66E671D7795F}" destId="{B63DA159-B7AA-40DC-881E-EA7C7D91ABA9}" srcOrd="2" destOrd="0" presId="urn:microsoft.com/office/officeart/2005/8/layout/vList3#2"/>
    <dgm:cxn modelId="{8E39E184-F815-4899-BF1E-0159A2FC629F}" type="presParOf" srcId="{B63DA159-B7AA-40DC-881E-EA7C7D91ABA9}" destId="{33DACA66-EB6B-4E59-A6AE-07C94D0498DA}" srcOrd="0" destOrd="0" presId="urn:microsoft.com/office/officeart/2005/8/layout/vList3#2"/>
    <dgm:cxn modelId="{E6853BF7-9F0A-4D56-ADD9-B85982DDA3C5}" type="presParOf" srcId="{B63DA159-B7AA-40DC-881E-EA7C7D91ABA9}" destId="{1438E042-07FF-4DC7-8017-8885BCB88D81}" srcOrd="1" destOrd="0" presId="urn:microsoft.com/office/officeart/2005/8/layout/vList3#2"/>
    <dgm:cxn modelId="{E2BE6E18-F0C6-4871-A778-7EA138D77F73}" type="presParOf" srcId="{BB7DF3BF-5B2F-48E1-AF92-66E671D7795F}" destId="{E43373B1-B2FE-41B9-BEEC-249ABB3683A9}" srcOrd="3" destOrd="0" presId="urn:microsoft.com/office/officeart/2005/8/layout/vList3#2"/>
    <dgm:cxn modelId="{B3AF9DB5-26F8-48FA-A75B-56AC96D41FB1}" type="presParOf" srcId="{BB7DF3BF-5B2F-48E1-AF92-66E671D7795F}" destId="{03A3A163-4545-459F-92E4-3C3676AF68E7}" srcOrd="4" destOrd="0" presId="urn:microsoft.com/office/officeart/2005/8/layout/vList3#2"/>
    <dgm:cxn modelId="{7DC40C12-9F34-44EE-9BF9-5B67EEE6826B}" type="presParOf" srcId="{03A3A163-4545-459F-92E4-3C3676AF68E7}" destId="{E0EB4D6B-2BFD-464C-8FAD-D030DEE6B11C}" srcOrd="0" destOrd="0" presId="urn:microsoft.com/office/officeart/2005/8/layout/vList3#2"/>
    <dgm:cxn modelId="{4042E3E2-FC25-4626-A8BC-24EB22EF3372}" type="presParOf" srcId="{03A3A163-4545-459F-92E4-3C3676AF68E7}" destId="{C95F3293-E7C8-46C7-B38A-32E044882B67}" srcOrd="1" destOrd="0" presId="urn:microsoft.com/office/officeart/2005/8/layout/vList3#2"/>
    <dgm:cxn modelId="{CE9D1589-A64D-4957-A4FE-1BD4406AE0BE}" type="presParOf" srcId="{BB7DF3BF-5B2F-48E1-AF92-66E671D7795F}" destId="{38F11E7D-44F5-4E1D-B3D8-4FEE51A70761}" srcOrd="5" destOrd="0" presId="urn:microsoft.com/office/officeart/2005/8/layout/vList3#2"/>
    <dgm:cxn modelId="{B86E0D5F-C4DA-412A-B784-A4F6B5902ACD}" type="presParOf" srcId="{BB7DF3BF-5B2F-48E1-AF92-66E671D7795F}" destId="{AE7172A5-8492-43E0-A88C-266065CC97FD}" srcOrd="6" destOrd="0" presId="urn:microsoft.com/office/officeart/2005/8/layout/vList3#2"/>
    <dgm:cxn modelId="{89F2455A-4B37-4B01-9989-48FF018839DF}" type="presParOf" srcId="{AE7172A5-8492-43E0-A88C-266065CC97FD}" destId="{D9FE2381-B4AE-4154-AC25-703B73CF6848}" srcOrd="0" destOrd="0" presId="urn:microsoft.com/office/officeart/2005/8/layout/vList3#2"/>
    <dgm:cxn modelId="{C19EA62B-AE83-4AA4-BF79-3AAA41450A44}" type="presParOf" srcId="{AE7172A5-8492-43E0-A88C-266065CC97FD}" destId="{8B09C1B3-8956-4E1F-90B5-6AEF80485AE1}" srcOrd="1" destOrd="0" presId="urn:microsoft.com/office/officeart/2005/8/layout/vList3#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A6B7E-DEBD-4339-B784-3D3FA24959CA}">
      <dsp:nvSpPr>
        <dsp:cNvPr id="0" name=""/>
        <dsp:cNvSpPr/>
      </dsp:nvSpPr>
      <dsp:spPr>
        <a:xfrm>
          <a:off x="2748253" y="845588"/>
          <a:ext cx="5643307" cy="5643307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606854-29FD-4FAE-932E-1B07DD6A4F86}">
      <dsp:nvSpPr>
        <dsp:cNvPr id="0" name=""/>
        <dsp:cNvSpPr/>
      </dsp:nvSpPr>
      <dsp:spPr>
        <a:xfrm>
          <a:off x="2748253" y="845588"/>
          <a:ext cx="5643307" cy="5643307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3252FBF-D694-468C-9DA4-126DC6F83C40}">
      <dsp:nvSpPr>
        <dsp:cNvPr id="0" name=""/>
        <dsp:cNvSpPr/>
      </dsp:nvSpPr>
      <dsp:spPr>
        <a:xfrm>
          <a:off x="2748253" y="845588"/>
          <a:ext cx="5643307" cy="5643307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A09B6F-B284-4B91-AB44-12730A1AAD8D}">
      <dsp:nvSpPr>
        <dsp:cNvPr id="0" name=""/>
        <dsp:cNvSpPr/>
      </dsp:nvSpPr>
      <dsp:spPr>
        <a:xfrm>
          <a:off x="4272303" y="2369638"/>
          <a:ext cx="2595206" cy="25952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i="1" u="sng" kern="1200" smtClean="0">
              <a:effectLst/>
            </a:rPr>
            <a:t>Jenis-jenis murid</a:t>
          </a:r>
          <a:endParaRPr lang="en-US" sz="3000" b="1" i="1" u="sng" kern="1200" dirty="0">
            <a:effectLst/>
          </a:endParaRPr>
        </a:p>
      </dsp:txBody>
      <dsp:txXfrm>
        <a:off x="4652362" y="2749697"/>
        <a:ext cx="1835088" cy="1835088"/>
      </dsp:txXfrm>
    </dsp:sp>
    <dsp:sp modelId="{4433B2FA-FA9F-4855-811E-73FA95D62B52}">
      <dsp:nvSpPr>
        <dsp:cNvPr id="0" name=""/>
        <dsp:cNvSpPr/>
      </dsp:nvSpPr>
      <dsp:spPr>
        <a:xfrm>
          <a:off x="4499803" y="2665"/>
          <a:ext cx="2140207" cy="18166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effectLst/>
            </a:rPr>
            <a:t>Murid</a:t>
          </a:r>
          <a:r>
            <a:rPr lang="en-US" sz="2800" b="1" kern="1200" dirty="0" smtClean="0">
              <a:effectLst/>
            </a:rPr>
            <a:t> </a:t>
          </a:r>
          <a:r>
            <a:rPr lang="en-US" sz="2800" b="1" kern="1200" dirty="0" err="1" smtClean="0">
              <a:effectLst/>
            </a:rPr>
            <a:t>auditori</a:t>
          </a:r>
          <a:endParaRPr lang="en-US" sz="2800" b="1" kern="1200" dirty="0">
            <a:effectLst/>
          </a:endParaRPr>
        </a:p>
      </dsp:txBody>
      <dsp:txXfrm>
        <a:off x="4813229" y="268706"/>
        <a:ext cx="1513355" cy="1284562"/>
      </dsp:txXfrm>
    </dsp:sp>
    <dsp:sp modelId="{6153296E-ACCB-4D71-9008-FF999C511C35}">
      <dsp:nvSpPr>
        <dsp:cNvPr id="0" name=""/>
        <dsp:cNvSpPr/>
      </dsp:nvSpPr>
      <dsp:spPr>
        <a:xfrm>
          <a:off x="6762395" y="4137046"/>
          <a:ext cx="2388996" cy="181664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effectLst/>
            </a:rPr>
            <a:t>Murid</a:t>
          </a:r>
          <a:r>
            <a:rPr lang="en-US" sz="2800" kern="1200" dirty="0" smtClean="0">
              <a:effectLst/>
            </a:rPr>
            <a:t> </a:t>
          </a:r>
          <a:r>
            <a:rPr lang="en-US" sz="2800" kern="1200" dirty="0" err="1" smtClean="0">
              <a:effectLst/>
            </a:rPr>
            <a:t>taktik</a:t>
          </a:r>
          <a:r>
            <a:rPr lang="en-US" sz="2800" kern="1200" dirty="0" smtClean="0">
              <a:effectLst/>
            </a:rPr>
            <a:t>/ </a:t>
          </a:r>
          <a:r>
            <a:rPr lang="en-US" sz="2800" kern="1200" dirty="0" err="1" smtClean="0">
              <a:effectLst/>
            </a:rPr>
            <a:t>kinestetik</a:t>
          </a:r>
          <a:endParaRPr lang="en-US" sz="2800" kern="1200" dirty="0">
            <a:effectLst/>
          </a:endParaRPr>
        </a:p>
      </dsp:txBody>
      <dsp:txXfrm>
        <a:off x="7112255" y="4403087"/>
        <a:ext cx="1689276" cy="1284562"/>
      </dsp:txXfrm>
    </dsp:sp>
    <dsp:sp modelId="{6846ED03-0B46-4280-85DB-E6A1139C1325}">
      <dsp:nvSpPr>
        <dsp:cNvPr id="0" name=""/>
        <dsp:cNvSpPr/>
      </dsp:nvSpPr>
      <dsp:spPr>
        <a:xfrm>
          <a:off x="2085358" y="4137046"/>
          <a:ext cx="2195124" cy="18166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effectLst/>
            </a:rPr>
            <a:t>Murid</a:t>
          </a:r>
          <a:r>
            <a:rPr lang="en-US" sz="2800" b="1" kern="1200" dirty="0" smtClean="0">
              <a:effectLst/>
            </a:rPr>
            <a:t> visual</a:t>
          </a:r>
          <a:endParaRPr lang="en-US" sz="2800" b="1" kern="1200" dirty="0">
            <a:effectLst/>
          </a:endParaRPr>
        </a:p>
      </dsp:txBody>
      <dsp:txXfrm>
        <a:off x="2406826" y="4403087"/>
        <a:ext cx="1552188" cy="1284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B2D66-68BC-4F91-A595-659E5E64AC5B}">
      <dsp:nvSpPr>
        <dsp:cNvPr id="0" name=""/>
        <dsp:cNvSpPr/>
      </dsp:nvSpPr>
      <dsp:spPr>
        <a:xfrm>
          <a:off x="1823365" y="138443"/>
          <a:ext cx="3433118" cy="32333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/>
            <a:t>kurikulum</a:t>
          </a:r>
          <a:endParaRPr lang="en-US" sz="3200" b="1" kern="1200" dirty="0"/>
        </a:p>
      </dsp:txBody>
      <dsp:txXfrm>
        <a:off x="2326133" y="611955"/>
        <a:ext cx="2427582" cy="2286321"/>
      </dsp:txXfrm>
    </dsp:sp>
    <dsp:sp modelId="{B2ADD83D-2368-49E2-9323-6AED2AD49DD3}">
      <dsp:nvSpPr>
        <dsp:cNvPr id="0" name=""/>
        <dsp:cNvSpPr/>
      </dsp:nvSpPr>
      <dsp:spPr>
        <a:xfrm>
          <a:off x="3269884" y="2571793"/>
          <a:ext cx="3868591" cy="267957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/>
            <a:t>penilaian</a:t>
          </a:r>
          <a:endParaRPr lang="en-US" sz="4000" b="1" kern="1200" dirty="0"/>
        </a:p>
      </dsp:txBody>
      <dsp:txXfrm>
        <a:off x="3836426" y="2964207"/>
        <a:ext cx="2735507" cy="1894742"/>
      </dsp:txXfrm>
    </dsp:sp>
    <dsp:sp modelId="{594EEA62-868C-4895-AEEB-D83BB6A7C5F8}">
      <dsp:nvSpPr>
        <dsp:cNvPr id="0" name=""/>
        <dsp:cNvSpPr/>
      </dsp:nvSpPr>
      <dsp:spPr>
        <a:xfrm>
          <a:off x="5255818" y="191761"/>
          <a:ext cx="3651534" cy="323334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/>
            <a:t>bimbingan</a:t>
          </a:r>
          <a:endParaRPr lang="en-US" sz="3200" b="1" kern="1200" dirty="0"/>
        </a:p>
      </dsp:txBody>
      <dsp:txXfrm>
        <a:off x="5790573" y="665273"/>
        <a:ext cx="2582024" cy="22863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932A5-4AC4-4A3B-97D1-C92C3879FD01}">
      <dsp:nvSpPr>
        <dsp:cNvPr id="0" name=""/>
        <dsp:cNvSpPr/>
      </dsp:nvSpPr>
      <dsp:spPr>
        <a:xfrm rot="10800000">
          <a:off x="4261552" y="186152"/>
          <a:ext cx="5061772" cy="77565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42" tIns="137160" rIns="256032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Aktivis</a:t>
          </a:r>
          <a:endParaRPr lang="en-MY" sz="3600" b="1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 rot="10800000">
        <a:off x="4455465" y="186152"/>
        <a:ext cx="4867859" cy="775654"/>
      </dsp:txXfrm>
    </dsp:sp>
    <dsp:sp modelId="{4C06B6CE-A9BF-4FD7-A8CC-0C3354468CBC}">
      <dsp:nvSpPr>
        <dsp:cNvPr id="0" name=""/>
        <dsp:cNvSpPr/>
      </dsp:nvSpPr>
      <dsp:spPr>
        <a:xfrm>
          <a:off x="1778738" y="1233"/>
          <a:ext cx="2531891" cy="114312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38E042-07FF-4DC7-8017-8885BCB88D81}">
      <dsp:nvSpPr>
        <dsp:cNvPr id="0" name=""/>
        <dsp:cNvSpPr/>
      </dsp:nvSpPr>
      <dsp:spPr>
        <a:xfrm rot="10800000">
          <a:off x="4064266" y="1581530"/>
          <a:ext cx="5264388" cy="775654"/>
        </a:xfrm>
        <a:prstGeom prst="homePlate">
          <a:avLst/>
        </a:prstGeom>
        <a:solidFill>
          <a:schemeClr val="accent3">
            <a:hueOff val="901328"/>
            <a:satOff val="-2999"/>
            <a:lumOff val="-150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42" tIns="137160" rIns="256032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Reflektif</a:t>
          </a:r>
          <a:endParaRPr lang="en-MY" sz="3600" b="1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400" kern="1200"/>
        </a:p>
      </dsp:txBody>
      <dsp:txXfrm rot="10800000">
        <a:off x="4258179" y="1581530"/>
        <a:ext cx="5070475" cy="775654"/>
      </dsp:txXfrm>
    </dsp:sp>
    <dsp:sp modelId="{33DACA66-EB6B-4E59-A6AE-07C94D0498DA}">
      <dsp:nvSpPr>
        <dsp:cNvPr id="0" name=""/>
        <dsp:cNvSpPr/>
      </dsp:nvSpPr>
      <dsp:spPr>
        <a:xfrm>
          <a:off x="1815672" y="1377079"/>
          <a:ext cx="2350597" cy="118455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F3293-E7C8-46C7-B38A-32E044882B67}">
      <dsp:nvSpPr>
        <dsp:cNvPr id="0" name=""/>
        <dsp:cNvSpPr/>
      </dsp:nvSpPr>
      <dsp:spPr>
        <a:xfrm rot="10800000">
          <a:off x="4090497" y="3009977"/>
          <a:ext cx="5238598" cy="775654"/>
        </a:xfrm>
        <a:prstGeom prst="homePlate">
          <a:avLst/>
        </a:prstGeom>
        <a:solidFill>
          <a:schemeClr val="accent3">
            <a:hueOff val="1802655"/>
            <a:satOff val="-5998"/>
            <a:lumOff val="-300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42" tIns="137160" rIns="256032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Teoris</a:t>
          </a:r>
          <a:endParaRPr lang="en-MY" sz="3600" b="1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400" kern="1200" dirty="0"/>
        </a:p>
      </dsp:txBody>
      <dsp:txXfrm rot="10800000">
        <a:off x="4284410" y="3009977"/>
        <a:ext cx="5044685" cy="775654"/>
      </dsp:txXfrm>
    </dsp:sp>
    <dsp:sp modelId="{E0EB4D6B-2BFD-464C-8FAD-D030DEE6B11C}">
      <dsp:nvSpPr>
        <dsp:cNvPr id="0" name=""/>
        <dsp:cNvSpPr/>
      </dsp:nvSpPr>
      <dsp:spPr>
        <a:xfrm>
          <a:off x="1815232" y="2793174"/>
          <a:ext cx="2378148" cy="120926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09C1B3-8956-4E1F-90B5-6AEF80485AE1}">
      <dsp:nvSpPr>
        <dsp:cNvPr id="0" name=""/>
        <dsp:cNvSpPr/>
      </dsp:nvSpPr>
      <dsp:spPr>
        <a:xfrm rot="10800000">
          <a:off x="4134546" y="4442593"/>
          <a:ext cx="5216809" cy="775654"/>
        </a:xfrm>
        <a:prstGeom prst="homePlate">
          <a:avLst/>
        </a:prstGeom>
        <a:solidFill>
          <a:schemeClr val="accent3">
            <a:hueOff val="2703983"/>
            <a:satOff val="-8997"/>
            <a:lumOff val="-450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42" tIns="137160" rIns="256032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Andalus" pitchFamily="18" charset="-78"/>
              <a:cs typeface="Andalus" pitchFamily="18" charset="-78"/>
            </a:rPr>
            <a:t>Pragmatis</a:t>
          </a:r>
          <a:endParaRPr lang="en-MY" sz="3600" b="1" kern="1200" dirty="0">
            <a:solidFill>
              <a:schemeClr val="tx1"/>
            </a:solidFill>
            <a:latin typeface="Andalus" pitchFamily="18" charset="-78"/>
            <a:cs typeface="Andalus" pitchFamily="18" charset="-78"/>
          </a:endParaRPr>
        </a:p>
      </dsp:txBody>
      <dsp:txXfrm rot="10800000">
        <a:off x="4328459" y="4442593"/>
        <a:ext cx="5022896" cy="775654"/>
      </dsp:txXfrm>
    </dsp:sp>
    <dsp:sp modelId="{D9FE2381-B4AE-4154-AC25-703B73CF6848}">
      <dsp:nvSpPr>
        <dsp:cNvPr id="0" name=""/>
        <dsp:cNvSpPr/>
      </dsp:nvSpPr>
      <dsp:spPr>
        <a:xfrm>
          <a:off x="1792971" y="4233973"/>
          <a:ext cx="2488982" cy="1192894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479D1E70-6B69-4F2C-B5C7-89ECD4B3981D}" type="datetimeFigureOut">
              <a:rPr lang="en-MY" smtClean="0"/>
              <a:t>15/2/2017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85DC0D4E-9FC8-4408-B2C9-C651143E87F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6569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>
                <a:solidFill>
                  <a:srgbClr val="62B4C6">
                    <a:lumMod val="50000"/>
                  </a:srgbClr>
                </a:solidFill>
              </a:rPr>
              <a:pPr/>
              <a:t>2/15/2017</a:t>
            </a:fld>
            <a:endParaRPr lang="en-US" dirty="0">
              <a:solidFill>
                <a:srgbClr val="62B4C6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>
              <a:solidFill>
                <a:srgbClr val="62B4C6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>
                <a:solidFill>
                  <a:srgbClr val="62B4C6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62B4C6">
                  <a:lumMod val="50000"/>
                </a:srgbClr>
              </a:solidFill>
            </a:endParaRPr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74279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19093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07117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29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47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61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80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9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3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07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3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38757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25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23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4999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01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93425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22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202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4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>
                <a:solidFill>
                  <a:srgbClr val="F3F3F2"/>
                </a:solidFill>
              </a:rPr>
              <a:pPr/>
              <a:t>2/15/2017</a:t>
            </a:fld>
            <a:endParaRPr lang="en-US" dirty="0">
              <a:solidFill>
                <a:srgbClr val="F3F3F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F3F3F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>
                <a:solidFill>
                  <a:srgbClr val="F3F3F2"/>
                </a:solidFill>
              </a:rPr>
              <a:pPr/>
              <a:t>‹#›</a:t>
            </a:fld>
            <a:endParaRPr lang="en-US" dirty="0">
              <a:solidFill>
                <a:srgbClr val="F3F3F2"/>
              </a:solidFill>
            </a:endParaRPr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51629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68308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31688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9577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4502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6391472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3109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2/15/2017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389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7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990" y="137835"/>
            <a:ext cx="9523959" cy="119102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33669" y="2039291"/>
            <a:ext cx="10668071" cy="1154483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Edup</a:t>
            </a:r>
            <a:r>
              <a:rPr lang="en-US" sz="3600" dirty="0" smtClean="0"/>
              <a:t> 3033 </a:t>
            </a:r>
            <a:r>
              <a:rPr lang="en-US" sz="3600" dirty="0" err="1" smtClean="0"/>
              <a:t>Murid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pembelajaran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  <a:endParaRPr lang="en-MY" sz="36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21635" y="2305318"/>
            <a:ext cx="9872941" cy="4506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B082E"/>
              </a:buClr>
            </a:pPr>
            <a:r>
              <a:rPr lang="en-US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TAJUK :</a:t>
            </a:r>
          </a:p>
          <a:p>
            <a:pPr lvl="1">
              <a:buClr>
                <a:srgbClr val="0B082E"/>
              </a:buClr>
            </a:pPr>
            <a:r>
              <a:rPr lang="en-US" sz="1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5. GAYA PEMBELAJARAN KOGNITIF DAN IMPLIKASINYA TERHADAP PDP</a:t>
            </a:r>
          </a:p>
          <a:p>
            <a:pPr lvl="1">
              <a:buClr>
                <a:srgbClr val="0B082E"/>
              </a:buClr>
            </a:pPr>
            <a:r>
              <a:rPr lang="en-US" sz="1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6. GAYA PEMBELAJARAN HONEY DAN MUMFORD DAN IMPLIKASINYA TERHADAP PDP</a:t>
            </a:r>
          </a:p>
          <a:p>
            <a:pPr lvl="1">
              <a:buClr>
                <a:srgbClr val="0B082E"/>
              </a:buClr>
            </a:pPr>
            <a:endParaRPr lang="en-US" sz="18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lvl="1">
              <a:buClr>
                <a:srgbClr val="0B082E"/>
              </a:buClr>
            </a:pPr>
            <a:r>
              <a:rPr lang="en-US" sz="1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NAMA </a:t>
            </a:r>
            <a:r>
              <a:rPr lang="en-US" sz="1800" dirty="0">
                <a:solidFill>
                  <a:prstClr val="black"/>
                </a:solidFill>
                <a:latin typeface="Arial Black" panose="020B0A04020102020204" pitchFamily="34" charset="0"/>
              </a:rPr>
              <a:t>AHLI KUMPULAN : </a:t>
            </a:r>
            <a:r>
              <a:rPr lang="en-US" sz="1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CHIK MUN HENG</a:t>
            </a:r>
          </a:p>
          <a:p>
            <a:pPr lvl="1">
              <a:buClr>
                <a:srgbClr val="0B082E"/>
              </a:buClr>
            </a:pPr>
            <a:r>
              <a:rPr lang="en-US" sz="1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NOR AJEERAH BT ZAHARIN</a:t>
            </a:r>
            <a:endParaRPr lang="en-US" sz="1800" dirty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 algn="l">
              <a:buClr>
                <a:srgbClr val="0B082E"/>
              </a:buClr>
            </a:pPr>
            <a:r>
              <a:rPr lang="en-US" sz="1800" dirty="0">
                <a:solidFill>
                  <a:prstClr val="black"/>
                </a:solidFill>
                <a:latin typeface="Arial Black" panose="020B0A04020102020204" pitchFamily="34" charset="0"/>
              </a:rPr>
              <a:t>       </a:t>
            </a:r>
          </a:p>
          <a:p>
            <a:pPr>
              <a:buClr>
                <a:srgbClr val="0B082E"/>
              </a:buClr>
            </a:pPr>
            <a:r>
              <a:rPr lang="en-US" sz="1800" dirty="0">
                <a:solidFill>
                  <a:prstClr val="black"/>
                </a:solidFill>
                <a:latin typeface="Arial Black" panose="020B0A04020102020204" pitchFamily="34" charset="0"/>
              </a:rPr>
              <a:t>KELAS : 2 PISMP PENGAJIAN MELAYU</a:t>
            </a:r>
          </a:p>
          <a:p>
            <a:pPr>
              <a:buClr>
                <a:srgbClr val="0B082E"/>
              </a:buClr>
            </a:pPr>
            <a:r>
              <a:rPr lang="en-US" sz="1800" dirty="0">
                <a:solidFill>
                  <a:prstClr val="black"/>
                </a:solidFill>
                <a:latin typeface="Arial Black" panose="020B0A04020102020204" pitchFamily="34" charset="0"/>
              </a:rPr>
              <a:t>NAMA PENSYARAH </a:t>
            </a:r>
            <a:r>
              <a:rPr lang="en-US" sz="18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: DR. HJ. SAJAP BIN MASWAN</a:t>
            </a:r>
            <a:endParaRPr lang="en-MY" sz="18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28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Kurikulum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Guru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meletakkan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menekankan</a:t>
            </a:r>
            <a:r>
              <a:rPr lang="en-US" sz="2400" dirty="0" smtClean="0"/>
              <a:t> </a:t>
            </a:r>
            <a:r>
              <a:rPr lang="en-US" sz="2400" dirty="0" err="1" smtClean="0"/>
              <a:t>intuisi</a:t>
            </a:r>
            <a:r>
              <a:rPr lang="en-US" sz="2400" dirty="0" smtClean="0"/>
              <a:t>, </a:t>
            </a:r>
            <a:r>
              <a:rPr lang="en-US" sz="2400" dirty="0" err="1" smtClean="0"/>
              <a:t>perasaan</a:t>
            </a:r>
            <a:r>
              <a:rPr lang="en-US" sz="2400" dirty="0" smtClean="0"/>
              <a:t>, </a:t>
            </a:r>
            <a:r>
              <a:rPr lang="en-US" sz="2400" i="1" dirty="0" smtClean="0"/>
              <a:t>sensing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sentiasa</a:t>
            </a:r>
            <a:r>
              <a:rPr lang="en-US" sz="2400" dirty="0" smtClean="0"/>
              <a:t> </a:t>
            </a:r>
            <a:r>
              <a:rPr lang="en-US" sz="2400" dirty="0" err="1" smtClean="0"/>
              <a:t>peka</a:t>
            </a:r>
            <a:r>
              <a:rPr lang="en-US" sz="2400" dirty="0" smtClean="0"/>
              <a:t> terhadap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murid-murid</a:t>
            </a:r>
            <a:endParaRPr lang="en-US" sz="2400" dirty="0"/>
          </a:p>
          <a:p>
            <a:r>
              <a:rPr lang="en-US" sz="2400" dirty="0" smtClean="0"/>
              <a:t>Guru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murid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</a:t>
            </a:r>
            <a:r>
              <a:rPr lang="en-US" sz="2400" dirty="0" smtClean="0"/>
              <a:t>,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alas an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murid-murid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teratur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7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Bimbingan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Guru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menghubungkan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, </a:t>
            </a:r>
            <a:r>
              <a:rPr lang="en-US" sz="2400" dirty="0" err="1" smtClean="0"/>
              <a:t>refleksi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kaji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Guru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mendedahkan</a:t>
            </a:r>
            <a:r>
              <a:rPr lang="en-US" sz="2400" dirty="0" smtClean="0"/>
              <a:t> </a:t>
            </a:r>
            <a:r>
              <a:rPr lang="en-US" sz="2400" dirty="0" err="1" smtClean="0"/>
              <a:t>murid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pelbagai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dalan</a:t>
            </a:r>
            <a:r>
              <a:rPr lang="en-US" sz="2400" dirty="0" smtClean="0"/>
              <a:t> </a:t>
            </a:r>
            <a:r>
              <a:rPr lang="en-US" sz="2400" dirty="0" err="1" smtClean="0"/>
              <a:t>suasana</a:t>
            </a:r>
            <a:r>
              <a:rPr lang="en-US" sz="2400" dirty="0" smtClean="0"/>
              <a:t> </a:t>
            </a:r>
            <a:r>
              <a:rPr lang="en-US" sz="2400" dirty="0" err="1" smtClean="0"/>
              <a:t>bilik</a:t>
            </a:r>
            <a:r>
              <a:rPr lang="en-US" sz="2400" dirty="0" smtClean="0"/>
              <a:t> </a:t>
            </a:r>
            <a:r>
              <a:rPr lang="en-US" sz="2400" dirty="0" err="1" smtClean="0"/>
              <a:t>darjah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    -</a:t>
            </a:r>
            <a:r>
              <a:rPr lang="en-US" sz="2400" dirty="0" err="1" smtClean="0"/>
              <a:t>bunyi-bunyian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-visual</a:t>
            </a:r>
          </a:p>
          <a:p>
            <a:pPr marL="0" indent="0">
              <a:buNone/>
            </a:pPr>
            <a:r>
              <a:rPr lang="en-US" sz="2400" dirty="0" smtClean="0"/>
              <a:t>    -</a:t>
            </a:r>
            <a:r>
              <a:rPr lang="en-US" sz="2400" dirty="0" err="1" smtClean="0"/>
              <a:t>pergerakan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-</a:t>
            </a:r>
            <a:r>
              <a:rPr lang="en-US" sz="2400" dirty="0" err="1" smtClean="0"/>
              <a:t>perbualan</a:t>
            </a:r>
            <a:r>
              <a:rPr lang="en-US" sz="2400" dirty="0" smtClean="0"/>
              <a:t>/</a:t>
            </a:r>
            <a:r>
              <a:rPr lang="en-US" sz="2400" dirty="0" err="1" smtClean="0"/>
              <a:t>percakapan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48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Penilaian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Guru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pelbagai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: </a:t>
            </a:r>
            <a:r>
              <a:rPr lang="en-US" sz="2400" dirty="0" err="1" smtClean="0"/>
              <a:t>sumatif</a:t>
            </a:r>
            <a:r>
              <a:rPr lang="en-US" sz="2400" dirty="0" smtClean="0"/>
              <a:t>, </a:t>
            </a:r>
            <a:r>
              <a:rPr lang="en-US" sz="2400" dirty="0" err="1" smtClean="0"/>
              <a:t>formatif</a:t>
            </a:r>
            <a:endParaRPr lang="en-US" sz="2400" dirty="0" smtClean="0"/>
          </a:p>
          <a:p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mesti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terhadap </a:t>
            </a:r>
            <a:r>
              <a:rPr lang="en-US" sz="2400" dirty="0" err="1" smtClean="0"/>
              <a:t>kapasiti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murid-murid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keseluruhan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perkaitan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72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516" y="1792064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6. Menganalisis </a:t>
            </a:r>
            <a:r>
              <a:rPr lang="en-US" sz="4800" dirty="0" err="1" smtClean="0"/>
              <a:t>gaya</a:t>
            </a:r>
            <a:r>
              <a:rPr lang="en-US" sz="4800" dirty="0" smtClean="0"/>
              <a:t> </a:t>
            </a:r>
            <a:r>
              <a:rPr lang="en-US" sz="4800" dirty="0" err="1" smtClean="0"/>
              <a:t>pembelajaran</a:t>
            </a:r>
            <a:r>
              <a:rPr lang="en-US" sz="4800" dirty="0" smtClean="0"/>
              <a:t> Honey </a:t>
            </a:r>
            <a:r>
              <a:rPr lang="en-US" sz="4800" dirty="0" err="1" smtClean="0"/>
              <a:t>dan</a:t>
            </a:r>
            <a:r>
              <a:rPr lang="en-US" sz="4800" dirty="0" smtClean="0"/>
              <a:t> Mumford </a:t>
            </a:r>
            <a:r>
              <a:rPr lang="en-US" sz="4800" dirty="0" err="1" smtClean="0"/>
              <a:t>dan</a:t>
            </a:r>
            <a:r>
              <a:rPr lang="en-US" sz="4800" dirty="0" smtClean="0"/>
              <a:t> </a:t>
            </a:r>
            <a:r>
              <a:rPr lang="en-US" sz="4800" dirty="0" err="1" smtClean="0"/>
              <a:t>implikasinya</a:t>
            </a:r>
            <a:r>
              <a:rPr lang="en-US" sz="4800" dirty="0" smtClean="0"/>
              <a:t> terhadap </a:t>
            </a:r>
            <a:r>
              <a:rPr lang="en-US" sz="4800" dirty="0" err="1" smtClean="0"/>
              <a:t>pdp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6947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2167922" y="289260"/>
            <a:ext cx="8911687" cy="128089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Honey </a:t>
            </a:r>
            <a:r>
              <a:rPr lang="en-US" sz="4400" b="1" dirty="0" err="1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4400" b="1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Mumford (1986)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2398" y="1214422"/>
          <a:ext cx="1114432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4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  <a:solidFill>
            <a:srgbClr val="FFC000"/>
          </a:solidFill>
          <a:ln w="38100" cap="flat">
            <a:solidFill>
              <a:schemeClr val="bg1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Andalus" charset="0"/>
                <a:ea typeface="ＭＳ Ｐゴシック" charset="0"/>
                <a:cs typeface="Andalus" charset="0"/>
              </a:rPr>
              <a:t>Gaya  </a:t>
            </a:r>
            <a:r>
              <a:rPr lang="en-US" sz="4400" b="1" dirty="0" err="1">
                <a:latin typeface="Andalus" charset="0"/>
                <a:ea typeface="ＭＳ Ｐゴシック" charset="0"/>
                <a:cs typeface="Andalus" charset="0"/>
              </a:rPr>
              <a:t>Pembelajaran</a:t>
            </a:r>
            <a:r>
              <a:rPr lang="en-US" sz="4400" b="1" dirty="0">
                <a:latin typeface="Andalus" charset="0"/>
                <a:ea typeface="ＭＳ Ｐゴシック" charset="0"/>
                <a:cs typeface="Andalus" charset="0"/>
              </a:rPr>
              <a:t> </a:t>
            </a:r>
            <a:r>
              <a:rPr lang="en-US" sz="4400" b="1" dirty="0" err="1">
                <a:latin typeface="Andalus" charset="0"/>
                <a:ea typeface="ＭＳ Ｐゴシック" charset="0"/>
                <a:cs typeface="Andalus" charset="0"/>
              </a:rPr>
              <a:t>Aktivis</a:t>
            </a:r>
            <a:endParaRPr lang="en-US" sz="4400" b="1" dirty="0">
              <a:latin typeface="Andalus" charset="0"/>
              <a:ea typeface="ＭＳ Ｐゴシック" charset="0"/>
              <a:cs typeface="Andalus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1981200" y="1214438"/>
            <a:ext cx="8229600" cy="5072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6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Cara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belajar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:-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melibatkan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diri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secara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aktif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agresif</a:t>
            </a:r>
            <a:r>
              <a:rPr lang="en-US" sz="3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Ciri-ciri</a:t>
            </a:r>
            <a:r>
              <a:rPr lang="en-US" sz="40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Sikap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tidak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sabar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tindakan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tergesa-gesa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Naluri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ingin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tahu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yang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tinggi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terhadap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perkara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baru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Gemar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mencuba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pengalaman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baru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Bersemangat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fleksibel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berfikiran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terbuka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Motivasi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dalaman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yang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kuat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inisiatif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untuk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menyelesaikan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masalah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Kemahiran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berfikir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kritis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kreatif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</a:pP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</a:pP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634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6000" dirty="0" err="1" smtClean="0"/>
              <a:t>Implikasi</a:t>
            </a:r>
            <a:r>
              <a:rPr lang="en-MY" sz="6000" dirty="0" smtClean="0"/>
              <a:t> </a:t>
            </a:r>
            <a:r>
              <a:rPr lang="en-MY" sz="6000" dirty="0" err="1" smtClean="0"/>
              <a:t>terhadap</a:t>
            </a:r>
            <a:r>
              <a:rPr lang="en-MY" sz="6000" dirty="0" smtClean="0"/>
              <a:t> </a:t>
            </a:r>
            <a:r>
              <a:rPr lang="en-MY" sz="6000" dirty="0" err="1" smtClean="0"/>
              <a:t>pdp</a:t>
            </a:r>
            <a:endParaRPr lang="en-MY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dirty="0" err="1" smtClean="0"/>
              <a:t>Pelajar</a:t>
            </a:r>
            <a:r>
              <a:rPr lang="en-MY" sz="2400" dirty="0" smtClean="0"/>
              <a:t> </a:t>
            </a:r>
            <a:r>
              <a:rPr lang="en-MY" sz="2400" dirty="0" err="1" smtClean="0"/>
              <a:t>melibatkan</a:t>
            </a:r>
            <a:r>
              <a:rPr lang="en-MY" sz="2400" dirty="0" smtClean="0"/>
              <a:t> </a:t>
            </a:r>
            <a:r>
              <a:rPr lang="en-MY" sz="2400" dirty="0" err="1"/>
              <a:t>diri</a:t>
            </a:r>
            <a:r>
              <a:rPr lang="en-MY" sz="2400" dirty="0"/>
              <a:t> </a:t>
            </a:r>
            <a:r>
              <a:rPr lang="en-MY" sz="2400" dirty="0" err="1"/>
              <a:t>dalam</a:t>
            </a:r>
            <a:r>
              <a:rPr lang="en-MY" sz="2400" dirty="0"/>
              <a:t> </a:t>
            </a:r>
            <a:r>
              <a:rPr lang="en-MY" sz="2400" dirty="0" err="1"/>
              <a:t>aktiviti</a:t>
            </a:r>
            <a:r>
              <a:rPr lang="en-MY" sz="2400" dirty="0"/>
              <a:t> </a:t>
            </a:r>
            <a:r>
              <a:rPr lang="en-MY" sz="2400" dirty="0" err="1"/>
              <a:t>pembelajaran</a:t>
            </a:r>
            <a:r>
              <a:rPr lang="en-MY" sz="2400" dirty="0"/>
              <a:t> </a:t>
            </a:r>
            <a:r>
              <a:rPr lang="en-MY" sz="2400" dirty="0" err="1"/>
              <a:t>secara</a:t>
            </a:r>
            <a:r>
              <a:rPr lang="en-MY" sz="2400" dirty="0"/>
              <a:t> </a:t>
            </a:r>
            <a:r>
              <a:rPr lang="en-MY" sz="2400" dirty="0" err="1"/>
              <a:t>berkumpulan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penyelesaian</a:t>
            </a:r>
            <a:r>
              <a:rPr lang="en-MY" sz="2400" dirty="0"/>
              <a:t> </a:t>
            </a:r>
            <a:r>
              <a:rPr lang="en-MY" sz="2400" dirty="0" err="1"/>
              <a:t>masalah</a:t>
            </a:r>
            <a:r>
              <a:rPr lang="en-MY" sz="2400" dirty="0"/>
              <a:t>.</a:t>
            </a:r>
          </a:p>
          <a:p>
            <a:r>
              <a:rPr lang="en-MY" sz="2400" dirty="0" err="1" smtClean="0"/>
              <a:t>Pelajar</a:t>
            </a:r>
            <a:r>
              <a:rPr lang="en-MY" sz="2400" dirty="0" smtClean="0"/>
              <a:t> </a:t>
            </a:r>
            <a:r>
              <a:rPr lang="en-MY" sz="2400" dirty="0" err="1"/>
              <a:t>digalakkan</a:t>
            </a:r>
            <a:r>
              <a:rPr lang="en-MY" sz="2400" dirty="0"/>
              <a:t> </a:t>
            </a:r>
            <a:r>
              <a:rPr lang="en-MY" sz="2400" dirty="0" err="1"/>
              <a:t>supaya</a:t>
            </a:r>
            <a:r>
              <a:rPr lang="en-MY" sz="2400" dirty="0"/>
              <a:t> </a:t>
            </a:r>
            <a:r>
              <a:rPr lang="en-MY" sz="2400" dirty="0" err="1"/>
              <a:t>melakukan</a:t>
            </a:r>
            <a:r>
              <a:rPr lang="en-MY" sz="2400" dirty="0"/>
              <a:t> </a:t>
            </a:r>
            <a:r>
              <a:rPr lang="en-MY" sz="2400" dirty="0" err="1" smtClean="0"/>
              <a:t>perbincangan</a:t>
            </a:r>
            <a:r>
              <a:rPr lang="en-MY" sz="2400" dirty="0" smtClean="0"/>
              <a:t> </a:t>
            </a:r>
            <a:r>
              <a:rPr lang="en-MY" sz="2400" dirty="0" err="1" smtClean="0"/>
              <a:t>untuk</a:t>
            </a:r>
            <a:r>
              <a:rPr lang="en-MY" sz="2400" dirty="0" smtClean="0"/>
              <a:t> </a:t>
            </a:r>
            <a:r>
              <a:rPr lang="en-MY" sz="2400" dirty="0" err="1"/>
              <a:t>mengeluarkan</a:t>
            </a:r>
            <a:r>
              <a:rPr lang="en-MY" sz="2400" dirty="0"/>
              <a:t> idea-idea yang </a:t>
            </a:r>
            <a:r>
              <a:rPr lang="en-MY" sz="2400" dirty="0" err="1" smtClean="0"/>
              <a:t>baik</a:t>
            </a:r>
            <a:r>
              <a:rPr lang="en-MY" sz="2400" dirty="0" smtClean="0"/>
              <a:t>.</a:t>
            </a:r>
          </a:p>
          <a:p>
            <a:r>
              <a:rPr lang="en-MY" sz="2400" dirty="0" err="1" smtClean="0"/>
              <a:t>Strategi</a:t>
            </a:r>
            <a:r>
              <a:rPr lang="en-MY" sz="2400" dirty="0" smtClean="0"/>
              <a:t> </a:t>
            </a:r>
            <a:r>
              <a:rPr lang="en-MY" sz="2400" dirty="0" err="1"/>
              <a:t>pengajaran</a:t>
            </a:r>
            <a:r>
              <a:rPr lang="en-MY" sz="2400" dirty="0"/>
              <a:t> yang </a:t>
            </a:r>
            <a:r>
              <a:rPr lang="en-MY" sz="2400" dirty="0" err="1"/>
              <a:t>sesuai</a:t>
            </a:r>
            <a:r>
              <a:rPr lang="en-MY" sz="2400" dirty="0"/>
              <a:t> </a:t>
            </a:r>
            <a:r>
              <a:rPr lang="en-MY" sz="2400" dirty="0" err="1"/>
              <a:t>digunakan</a:t>
            </a:r>
            <a:r>
              <a:rPr lang="en-MY" sz="2400" dirty="0"/>
              <a:t> </a:t>
            </a:r>
            <a:r>
              <a:rPr lang="en-MY" sz="2400" dirty="0" err="1"/>
              <a:t>untuk</a:t>
            </a:r>
            <a:r>
              <a:rPr lang="en-MY" sz="2400" dirty="0"/>
              <a:t> </a:t>
            </a:r>
            <a:r>
              <a:rPr lang="en-MY" sz="2400" dirty="0" err="1"/>
              <a:t>kumpulan</a:t>
            </a:r>
            <a:r>
              <a:rPr lang="en-MY" sz="2400" dirty="0"/>
              <a:t> </a:t>
            </a:r>
            <a:r>
              <a:rPr lang="en-MY" sz="2400" dirty="0" err="1"/>
              <a:t>pelajar</a:t>
            </a:r>
            <a:r>
              <a:rPr lang="en-MY" sz="2400" dirty="0"/>
              <a:t> yang </a:t>
            </a:r>
            <a:r>
              <a:rPr lang="en-MY" sz="2400" dirty="0" err="1"/>
              <a:t>mempunyai</a:t>
            </a:r>
            <a:r>
              <a:rPr lang="en-MY" sz="2400" dirty="0"/>
              <a:t> </a:t>
            </a:r>
            <a:r>
              <a:rPr lang="en-MY" sz="2400" dirty="0" err="1"/>
              <a:t>gaya</a:t>
            </a:r>
            <a:r>
              <a:rPr lang="en-MY" sz="2400" dirty="0"/>
              <a:t> </a:t>
            </a:r>
            <a:r>
              <a:rPr lang="en-MY" sz="2400" dirty="0" err="1"/>
              <a:t>pembelajaran</a:t>
            </a:r>
            <a:r>
              <a:rPr lang="en-MY" sz="2400" dirty="0"/>
              <a:t> </a:t>
            </a:r>
            <a:r>
              <a:rPr lang="en-MY" sz="2400" dirty="0" err="1"/>
              <a:t>aktivis</a:t>
            </a:r>
            <a:r>
              <a:rPr lang="en-MY" sz="2400" dirty="0"/>
              <a:t> </a:t>
            </a:r>
            <a:r>
              <a:rPr lang="en-MY" sz="2400" dirty="0" err="1"/>
              <a:t>ialah</a:t>
            </a:r>
            <a:r>
              <a:rPr lang="en-MY" sz="2400" dirty="0"/>
              <a:t> </a:t>
            </a:r>
            <a:r>
              <a:rPr lang="en-MY" sz="2400" dirty="0" err="1"/>
              <a:t>kaedah</a:t>
            </a:r>
            <a:r>
              <a:rPr lang="en-MY" sz="2400" dirty="0"/>
              <a:t> </a:t>
            </a:r>
            <a:r>
              <a:rPr lang="en-MY" sz="2400" dirty="0" err="1" smtClean="0"/>
              <a:t>inkuiri</a:t>
            </a:r>
            <a:r>
              <a:rPr lang="en-MY" sz="2400" dirty="0" smtClean="0"/>
              <a:t> </a:t>
            </a:r>
            <a:r>
              <a:rPr lang="en-MY" sz="2400" dirty="0" err="1" smtClean="0"/>
              <a:t>penemuan</a:t>
            </a:r>
            <a:r>
              <a:rPr lang="en-MY" sz="2400" dirty="0"/>
              <a:t>, </a:t>
            </a:r>
            <a:r>
              <a:rPr lang="en-MY" sz="2400" dirty="0" err="1"/>
              <a:t>kaedah</a:t>
            </a:r>
            <a:r>
              <a:rPr lang="en-MY" sz="2400" dirty="0"/>
              <a:t> </a:t>
            </a:r>
            <a:r>
              <a:rPr lang="en-MY" sz="2400" dirty="0" err="1"/>
              <a:t>projek</a:t>
            </a:r>
            <a:r>
              <a:rPr lang="en-MY" sz="2400" dirty="0"/>
              <a:t>, </a:t>
            </a:r>
            <a:r>
              <a:rPr lang="en-MY" sz="2400" dirty="0" err="1"/>
              <a:t>penyelesaian</a:t>
            </a:r>
            <a:r>
              <a:rPr lang="en-MY" sz="2400" dirty="0"/>
              <a:t> </a:t>
            </a:r>
            <a:r>
              <a:rPr lang="en-MY" sz="2400" dirty="0" err="1"/>
              <a:t>masalah</a:t>
            </a:r>
            <a:r>
              <a:rPr lang="en-MY" sz="2400" dirty="0"/>
              <a:t>,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perbincangan</a:t>
            </a:r>
            <a:r>
              <a:rPr lang="en-MY" sz="2400" dirty="0"/>
              <a:t>.</a:t>
            </a:r>
            <a:endParaRPr lang="en-MY" sz="2400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9305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39800"/>
          </a:xfrm>
          <a:gradFill rotWithShape="1">
            <a:gsLst>
              <a:gs pos="0">
                <a:srgbClr val="FFEBDB"/>
              </a:gs>
              <a:gs pos="64999">
                <a:srgbClr val="FFD0AA"/>
              </a:gs>
              <a:gs pos="100000">
                <a:srgbClr val="FFBE86"/>
              </a:gs>
            </a:gsLst>
            <a:lin ang="5400000" scaled="1"/>
          </a:gradFill>
          <a:ln cap="flat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Andalus" charset="0"/>
                <a:ea typeface="ＭＳ Ｐゴシック" charset="0"/>
                <a:cs typeface="Andalus" charset="0"/>
              </a:rPr>
              <a:t>Gaya </a:t>
            </a:r>
            <a:r>
              <a:rPr lang="en-US" sz="4400" b="1" dirty="0" err="1">
                <a:latin typeface="Andalus" charset="0"/>
                <a:ea typeface="ＭＳ Ｐゴシック" charset="0"/>
                <a:cs typeface="Andalus" charset="0"/>
              </a:rPr>
              <a:t>Pembelajaran</a:t>
            </a:r>
            <a:r>
              <a:rPr lang="en-US" sz="4400" b="1" dirty="0">
                <a:latin typeface="Andalus" charset="0"/>
                <a:ea typeface="ＭＳ Ｐゴシック" charset="0"/>
                <a:cs typeface="Andalus" charset="0"/>
              </a:rPr>
              <a:t> </a:t>
            </a:r>
            <a:r>
              <a:rPr lang="en-US" sz="4400" b="1" dirty="0" err="1">
                <a:latin typeface="Andalus" charset="0"/>
                <a:ea typeface="ＭＳ Ｐゴシック" charset="0"/>
                <a:cs typeface="Andalus" charset="0"/>
              </a:rPr>
              <a:t>Reflektif</a:t>
            </a:r>
            <a:endParaRPr lang="en-US" sz="4400" b="1" dirty="0">
              <a:latin typeface="Andalus" charset="0"/>
              <a:ea typeface="ＭＳ Ｐゴシック" charset="0"/>
              <a:cs typeface="Andalus" charset="0"/>
            </a:endParaRP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1981200" y="1622738"/>
            <a:ext cx="8229600" cy="4663762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Cara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belajar</a:t>
            </a: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:-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suka</a:t>
            </a: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memerhati</a:t>
            </a: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,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berfikir</a:t>
            </a: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,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membuat</a:t>
            </a: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refleksi</a:t>
            </a:r>
            <a:r>
              <a:rPr lang="en-US" sz="28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kendiri</a:t>
            </a:r>
            <a:endParaRPr lang="en-US" sz="28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err="1" smtClean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Ciri-ciri</a:t>
            </a:r>
            <a:r>
              <a:rPr lang="en-US" sz="2800" dirty="0" smtClean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:</a:t>
            </a:r>
            <a:endParaRPr lang="en-US" sz="28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Mampu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berfikir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secara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kritis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dan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kreatif</a:t>
            </a:r>
            <a:endParaRPr lang="en-US" sz="24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Mentafsir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dan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menilai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sesuatu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perkara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,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prinsip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,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keputusan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atau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projek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serta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membuat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refleksi</a:t>
            </a:r>
            <a:endParaRPr lang="en-US" sz="24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Mencari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hakikat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yang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sebenar</a:t>
            </a:r>
            <a:endParaRPr lang="en-US" sz="24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Sikap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berhati-hati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,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sentiasa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memikirkan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pelbagai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pilihan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dengan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teliti</a:t>
            </a:r>
            <a:endParaRPr lang="en-US" sz="24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err="1" smtClean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Belajar</a:t>
            </a:r>
            <a:r>
              <a:rPr lang="en-US" sz="2400" dirty="0" smtClean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dan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bekerja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secara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sistematik</a:t>
            </a:r>
            <a:endParaRPr lang="en-US" sz="24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Tidak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terburu-buru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membuat</a:t>
            </a:r>
            <a:r>
              <a:rPr lang="en-US" sz="2400" dirty="0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charset="0"/>
                <a:ea typeface="+mn-ea"/>
                <a:cs typeface="Andalus" charset="0"/>
              </a:rPr>
              <a:t>keputusan</a:t>
            </a:r>
            <a:endParaRPr lang="en-US" sz="2400" dirty="0">
              <a:solidFill>
                <a:srgbClr val="660066"/>
              </a:solidFill>
              <a:latin typeface="Andalus" charset="0"/>
              <a:ea typeface="+mn-ea"/>
              <a:cs typeface="Andalu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0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6000" dirty="0" err="1" smtClean="0"/>
              <a:t>Implikasi</a:t>
            </a:r>
            <a:r>
              <a:rPr lang="en-MY" sz="6000" dirty="0" smtClean="0"/>
              <a:t> </a:t>
            </a:r>
            <a:r>
              <a:rPr lang="en-MY" sz="6000" dirty="0" err="1" smtClean="0"/>
              <a:t>terhadap</a:t>
            </a:r>
            <a:r>
              <a:rPr lang="en-MY" sz="6000" dirty="0" smtClean="0"/>
              <a:t> </a:t>
            </a:r>
            <a:r>
              <a:rPr lang="en-MY" sz="6000" dirty="0" err="1" smtClean="0"/>
              <a:t>pdp</a:t>
            </a:r>
            <a:endParaRPr lang="en-MY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dirty="0" err="1" smtClean="0"/>
              <a:t>Melakukan</a:t>
            </a:r>
            <a:r>
              <a:rPr lang="en-MY" sz="2400" dirty="0" smtClean="0"/>
              <a:t> </a:t>
            </a:r>
            <a:r>
              <a:rPr lang="en-MY" sz="2400" dirty="0" err="1"/>
              <a:t>aktiviti</a:t>
            </a:r>
            <a:r>
              <a:rPr lang="en-MY" sz="2400" dirty="0"/>
              <a:t> di </a:t>
            </a:r>
            <a:r>
              <a:rPr lang="en-MY" sz="2400" dirty="0" err="1"/>
              <a:t>mana</a:t>
            </a:r>
            <a:r>
              <a:rPr lang="en-MY" sz="2400" dirty="0"/>
              <a:t> </a:t>
            </a:r>
            <a:r>
              <a:rPr lang="en-MY" sz="2400" dirty="0" err="1"/>
              <a:t>pelajar</a:t>
            </a:r>
            <a:r>
              <a:rPr lang="en-MY" sz="2400" dirty="0"/>
              <a:t> </a:t>
            </a:r>
            <a:r>
              <a:rPr lang="en-MY" sz="2400" dirty="0" err="1"/>
              <a:t>boleh</a:t>
            </a:r>
            <a:r>
              <a:rPr lang="en-MY" sz="2400" dirty="0"/>
              <a:t> </a:t>
            </a:r>
            <a:r>
              <a:rPr lang="en-MY" sz="2400" dirty="0" err="1"/>
              <a:t>berada</a:t>
            </a:r>
            <a:r>
              <a:rPr lang="en-MY" sz="2400" dirty="0"/>
              <a:t> </a:t>
            </a:r>
            <a:r>
              <a:rPr lang="en-MY" sz="2400" dirty="0" err="1"/>
              <a:t>dalam</a:t>
            </a:r>
            <a:r>
              <a:rPr lang="en-MY" sz="2400" dirty="0"/>
              <a:t> </a:t>
            </a:r>
            <a:r>
              <a:rPr lang="en-MY" sz="2400" dirty="0" err="1"/>
              <a:t>situasi</a:t>
            </a:r>
            <a:r>
              <a:rPr lang="en-MY" sz="2400" dirty="0"/>
              <a:t> </a:t>
            </a:r>
            <a:r>
              <a:rPr lang="en-MY" sz="2400" dirty="0" err="1"/>
              <a:t>melihat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berfikir</a:t>
            </a:r>
            <a:endParaRPr lang="en-MY" sz="2400" dirty="0"/>
          </a:p>
          <a:p>
            <a:r>
              <a:rPr lang="en-MY" sz="2400" dirty="0" err="1" smtClean="0"/>
              <a:t>Strategi</a:t>
            </a:r>
            <a:r>
              <a:rPr lang="en-MY" sz="2400" dirty="0" smtClean="0"/>
              <a:t> </a:t>
            </a:r>
            <a:r>
              <a:rPr lang="en-MY" sz="2400" dirty="0" err="1"/>
              <a:t>pengajaran</a:t>
            </a:r>
            <a:r>
              <a:rPr lang="en-MY" sz="2400" dirty="0"/>
              <a:t> yang </a:t>
            </a:r>
            <a:r>
              <a:rPr lang="en-MY" sz="2400" dirty="0" err="1"/>
              <a:t>sesuai</a:t>
            </a:r>
            <a:r>
              <a:rPr lang="en-MY" sz="2400" dirty="0"/>
              <a:t> </a:t>
            </a:r>
            <a:r>
              <a:rPr lang="en-MY" sz="2400" dirty="0" err="1"/>
              <a:t>untuk</a:t>
            </a:r>
            <a:r>
              <a:rPr lang="en-MY" sz="2400" dirty="0"/>
              <a:t> </a:t>
            </a:r>
            <a:r>
              <a:rPr lang="en-MY" sz="2400" dirty="0" err="1"/>
              <a:t>kumpulan</a:t>
            </a:r>
            <a:r>
              <a:rPr lang="en-MY" sz="2400" dirty="0"/>
              <a:t> </a:t>
            </a:r>
            <a:r>
              <a:rPr lang="en-MY" sz="2400" dirty="0" err="1"/>
              <a:t>pelajar</a:t>
            </a:r>
            <a:r>
              <a:rPr lang="en-MY" sz="2400" dirty="0"/>
              <a:t> </a:t>
            </a:r>
            <a:r>
              <a:rPr lang="en-MY" sz="2400" dirty="0" err="1"/>
              <a:t>ini</a:t>
            </a:r>
            <a:r>
              <a:rPr lang="en-MY" sz="2400" dirty="0"/>
              <a:t> </a:t>
            </a:r>
            <a:r>
              <a:rPr lang="en-MY" sz="2400" dirty="0" err="1"/>
              <a:t>ialah</a:t>
            </a:r>
            <a:r>
              <a:rPr lang="en-MY" sz="2400" dirty="0"/>
              <a:t> </a:t>
            </a:r>
            <a:r>
              <a:rPr lang="en-MY" sz="2400" dirty="0" err="1"/>
              <a:t>kaedah</a:t>
            </a:r>
            <a:r>
              <a:rPr lang="en-MY" sz="2400" dirty="0"/>
              <a:t> </a:t>
            </a:r>
            <a:r>
              <a:rPr lang="en-MY" sz="2400" dirty="0" err="1"/>
              <a:t>penyelesaian</a:t>
            </a:r>
            <a:r>
              <a:rPr lang="en-MY" sz="2400" dirty="0"/>
              <a:t> </a:t>
            </a:r>
            <a:r>
              <a:rPr lang="en-MY" sz="2400" dirty="0" err="1"/>
              <a:t>masalah</a:t>
            </a:r>
            <a:r>
              <a:rPr lang="en-MY" sz="2400" dirty="0"/>
              <a:t>, </a:t>
            </a:r>
            <a:r>
              <a:rPr lang="en-MY" sz="2400" dirty="0" err="1" smtClean="0"/>
              <a:t>inkuiri</a:t>
            </a:r>
            <a:r>
              <a:rPr lang="en-MY" sz="2400" dirty="0" smtClean="0"/>
              <a:t> </a:t>
            </a:r>
            <a:r>
              <a:rPr lang="en-MY" sz="2400" dirty="0" err="1" smtClean="0"/>
              <a:t>penemuan</a:t>
            </a:r>
            <a:r>
              <a:rPr lang="en-MY" sz="2400" dirty="0"/>
              <a:t>, </a:t>
            </a:r>
            <a:r>
              <a:rPr lang="en-MY" sz="2400" dirty="0" err="1"/>
              <a:t>projek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perbincangan</a:t>
            </a:r>
            <a:r>
              <a:rPr lang="en-MY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103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38139"/>
            <a:ext cx="8229600" cy="1252537"/>
          </a:xfrm>
          <a:solidFill>
            <a:srgbClr val="FFC000"/>
          </a:solidFill>
          <a:ln cap="flat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charset="0"/>
                <a:ea typeface="ＭＳ Ｐゴシック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atin typeface="Andalus" charset="0"/>
                <a:cs typeface="Andalus" charset="0"/>
              </a:rPr>
              <a:t>Gaya </a:t>
            </a:r>
            <a:r>
              <a:rPr lang="en-US" sz="4400" b="1" dirty="0" err="1">
                <a:latin typeface="Andalus" charset="0"/>
                <a:cs typeface="Andalus" charset="0"/>
              </a:rPr>
              <a:t>Pembelajaran</a:t>
            </a:r>
            <a:r>
              <a:rPr lang="en-US" sz="4400" b="1" dirty="0">
                <a:latin typeface="Andalus" charset="0"/>
                <a:cs typeface="Andalus" charset="0"/>
              </a:rPr>
              <a:t> </a:t>
            </a:r>
            <a:r>
              <a:rPr lang="en-US" sz="4400" b="1" dirty="0" err="1">
                <a:latin typeface="Andalus" charset="0"/>
                <a:cs typeface="Andalus" charset="0"/>
              </a:rPr>
              <a:t>Teoris</a:t>
            </a:r>
            <a:endParaRPr lang="en-US" sz="4400" b="1" dirty="0">
              <a:latin typeface="Andalus" charset="0"/>
              <a:cs typeface="Andalus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2057400" y="1828800"/>
            <a:ext cx="7747000" cy="4876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Cara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belajar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:-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gemar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menggunakan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prinsip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teori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untuk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membuat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kesimpulan</a:t>
            </a:r>
            <a:endParaRPr lang="en-US" sz="28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/>
            <a:r>
              <a:rPr lang="en-US" sz="28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Ciri-ciri</a:t>
            </a:r>
            <a:r>
              <a:rPr lang="en-US" sz="28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Memiliki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fikiran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rasional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logik</a:t>
            </a:r>
            <a:endParaRPr lang="en-US" sz="24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Berdisiplin</a:t>
            </a:r>
            <a:endParaRPr lang="en-US" sz="24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Suka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membentuk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hipotesis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kesimpulan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berdasarkan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bukti</a:t>
            </a:r>
            <a:endParaRPr lang="en-US" sz="24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Kurang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kreatif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menitikberatkan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penggunaan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otak</a:t>
            </a:r>
            <a:r>
              <a:rPr lang="en-US" sz="24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kiri</a:t>
            </a:r>
            <a:endParaRPr lang="en-US" sz="24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Suka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mengesan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sebab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akibat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yang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berlaku</a:t>
            </a:r>
            <a:endParaRPr lang="en-US" sz="24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Berminat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mengkaji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fenomena</a:t>
            </a:r>
            <a:r>
              <a:rPr lang="en-US" sz="24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alam</a:t>
            </a:r>
            <a:endParaRPr lang="en-US" sz="24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/>
            <a:endParaRPr lang="en-US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15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273" y="2217068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5. Menganalisis </a:t>
            </a:r>
            <a:r>
              <a:rPr lang="en-US" sz="4800" dirty="0" err="1" smtClean="0"/>
              <a:t>gaya</a:t>
            </a:r>
            <a:r>
              <a:rPr lang="en-US" sz="4800" dirty="0" smtClean="0"/>
              <a:t> </a:t>
            </a:r>
            <a:r>
              <a:rPr lang="en-US" sz="4800" dirty="0" err="1" smtClean="0"/>
              <a:t>pembelajaran</a:t>
            </a:r>
            <a:r>
              <a:rPr lang="en-US" sz="4800" dirty="0" smtClean="0"/>
              <a:t> </a:t>
            </a:r>
            <a:r>
              <a:rPr lang="en-US" sz="4800" dirty="0" err="1" smtClean="0"/>
              <a:t>kognitif</a:t>
            </a:r>
            <a:r>
              <a:rPr lang="en-US" sz="4800" dirty="0" smtClean="0"/>
              <a:t> </a:t>
            </a:r>
            <a:r>
              <a:rPr lang="en-US" sz="4800" dirty="0" err="1" smtClean="0"/>
              <a:t>dan</a:t>
            </a:r>
            <a:r>
              <a:rPr lang="en-US" sz="4800" dirty="0" smtClean="0"/>
              <a:t> </a:t>
            </a:r>
            <a:r>
              <a:rPr lang="en-US" sz="4800" dirty="0" err="1" smtClean="0"/>
              <a:t>implikasinya</a:t>
            </a:r>
            <a:r>
              <a:rPr lang="en-US" sz="4800" dirty="0" smtClean="0"/>
              <a:t> terhadap </a:t>
            </a:r>
            <a:r>
              <a:rPr lang="en-US" sz="4800" dirty="0" err="1" smtClean="0"/>
              <a:t>pdp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9593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92291"/>
            <a:ext cx="8911687" cy="1280890"/>
          </a:xfrm>
        </p:spPr>
        <p:txBody>
          <a:bodyPr>
            <a:normAutofit/>
          </a:bodyPr>
          <a:lstStyle/>
          <a:p>
            <a:r>
              <a:rPr lang="en-MY" sz="6000" dirty="0" err="1" smtClean="0"/>
              <a:t>Implikasi</a:t>
            </a:r>
            <a:r>
              <a:rPr lang="en-MY" sz="6000" dirty="0" smtClean="0"/>
              <a:t> </a:t>
            </a:r>
            <a:r>
              <a:rPr lang="en-MY" sz="6000" dirty="0" err="1" smtClean="0"/>
              <a:t>terhadap</a:t>
            </a:r>
            <a:r>
              <a:rPr lang="en-MY" sz="6000" dirty="0" smtClean="0"/>
              <a:t> </a:t>
            </a:r>
            <a:r>
              <a:rPr lang="en-MY" sz="6000" dirty="0" err="1" smtClean="0"/>
              <a:t>pdp</a:t>
            </a:r>
            <a:endParaRPr lang="en-MY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8293"/>
            <a:ext cx="8915400" cy="3777622"/>
          </a:xfrm>
        </p:spPr>
        <p:txBody>
          <a:bodyPr>
            <a:noAutofit/>
          </a:bodyPr>
          <a:lstStyle/>
          <a:p>
            <a:r>
              <a:rPr lang="en-MY" sz="2400" dirty="0" err="1"/>
              <a:t>P</a:t>
            </a:r>
            <a:r>
              <a:rPr lang="en-MY" sz="2400" dirty="0" err="1" smtClean="0"/>
              <a:t>elajar-pelajar</a:t>
            </a:r>
            <a:r>
              <a:rPr lang="en-MY" sz="2400" dirty="0" smtClean="0"/>
              <a:t> </a:t>
            </a:r>
            <a:r>
              <a:rPr lang="en-MY" sz="2400" dirty="0"/>
              <a:t>yang </a:t>
            </a:r>
            <a:r>
              <a:rPr lang="en-MY" sz="2400" dirty="0" err="1"/>
              <a:t>mengamalkan</a:t>
            </a:r>
            <a:r>
              <a:rPr lang="en-MY" sz="2400" dirty="0"/>
              <a:t> </a:t>
            </a:r>
            <a:r>
              <a:rPr lang="en-MY" sz="2400" dirty="0" err="1"/>
              <a:t>gaya</a:t>
            </a:r>
            <a:r>
              <a:rPr lang="en-MY" sz="2400" dirty="0"/>
              <a:t> </a:t>
            </a:r>
            <a:r>
              <a:rPr lang="en-MY" sz="2400" dirty="0" err="1"/>
              <a:t>pembelajaran</a:t>
            </a:r>
            <a:r>
              <a:rPr lang="en-MY" sz="2400" dirty="0"/>
              <a:t> </a:t>
            </a:r>
            <a:r>
              <a:rPr lang="en-MY" sz="2400" dirty="0" err="1"/>
              <a:t>Teoris</a:t>
            </a:r>
            <a:r>
              <a:rPr lang="en-MY" sz="2400" dirty="0"/>
              <a:t> </a:t>
            </a:r>
            <a:r>
              <a:rPr lang="en-MY" sz="2400" dirty="0" err="1"/>
              <a:t>digalakkan</a:t>
            </a:r>
            <a:r>
              <a:rPr lang="en-MY" sz="2400" dirty="0"/>
              <a:t> </a:t>
            </a:r>
            <a:r>
              <a:rPr lang="en-MY" sz="2400" dirty="0" err="1"/>
              <a:t>lebih</a:t>
            </a:r>
            <a:r>
              <a:rPr lang="en-MY" sz="2400" dirty="0"/>
              <a:t> </a:t>
            </a:r>
            <a:r>
              <a:rPr lang="en-MY" sz="2400" dirty="0" err="1"/>
              <a:t>banyak</a:t>
            </a:r>
            <a:r>
              <a:rPr lang="en-MY" sz="2400" dirty="0"/>
              <a:t> </a:t>
            </a:r>
            <a:r>
              <a:rPr lang="en-MY" sz="2400" dirty="0" err="1"/>
              <a:t>meyediakan</a:t>
            </a:r>
            <a:r>
              <a:rPr lang="en-MY" sz="2400" dirty="0"/>
              <a:t> </a:t>
            </a:r>
            <a:r>
              <a:rPr lang="en-MY" sz="2400" dirty="0" err="1"/>
              <a:t>peta</a:t>
            </a:r>
            <a:r>
              <a:rPr lang="en-MY" sz="2400" dirty="0"/>
              <a:t> </a:t>
            </a:r>
            <a:r>
              <a:rPr lang="en-MY" sz="2400" dirty="0" err="1"/>
              <a:t>konsep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peta</a:t>
            </a:r>
            <a:r>
              <a:rPr lang="en-MY" sz="2400" dirty="0"/>
              <a:t> </a:t>
            </a:r>
            <a:r>
              <a:rPr lang="en-MY" sz="2400" dirty="0" err="1" smtClean="0"/>
              <a:t>minda</a:t>
            </a:r>
            <a:r>
              <a:rPr lang="en-MY" sz="2400" dirty="0" smtClean="0"/>
              <a:t>.</a:t>
            </a:r>
          </a:p>
          <a:p>
            <a:r>
              <a:rPr lang="en-MY" sz="2400" dirty="0" err="1"/>
              <a:t>Pelajar</a:t>
            </a:r>
            <a:r>
              <a:rPr lang="en-MY" sz="2400" dirty="0"/>
              <a:t> </a:t>
            </a:r>
            <a:r>
              <a:rPr lang="en-MY" sz="2400" dirty="0" err="1"/>
              <a:t>juga</a:t>
            </a:r>
            <a:r>
              <a:rPr lang="en-MY" sz="2400" dirty="0"/>
              <a:t> </a:t>
            </a:r>
            <a:r>
              <a:rPr lang="en-MY" sz="2400" dirty="0" err="1"/>
              <a:t>disarankan</a:t>
            </a:r>
            <a:r>
              <a:rPr lang="en-MY" sz="2400" dirty="0"/>
              <a:t> </a:t>
            </a:r>
            <a:r>
              <a:rPr lang="en-MY" sz="2400" dirty="0" err="1"/>
              <a:t>melakukan</a:t>
            </a:r>
            <a:r>
              <a:rPr lang="en-MY" sz="2400" dirty="0"/>
              <a:t> </a:t>
            </a:r>
            <a:r>
              <a:rPr lang="en-MY" sz="2400" dirty="0" err="1"/>
              <a:t>aktiviti</a:t>
            </a:r>
            <a:r>
              <a:rPr lang="en-MY" sz="2400" dirty="0"/>
              <a:t> </a:t>
            </a:r>
            <a:r>
              <a:rPr lang="en-MY" sz="2400" dirty="0" err="1"/>
              <a:t>seperti</a:t>
            </a:r>
            <a:r>
              <a:rPr lang="en-MY" sz="2400" dirty="0"/>
              <a:t> </a:t>
            </a:r>
            <a:r>
              <a:rPr lang="en-MY" sz="2400" dirty="0" err="1"/>
              <a:t>perbincangan</a:t>
            </a:r>
            <a:r>
              <a:rPr lang="en-MY" sz="2400" dirty="0"/>
              <a:t>, </a:t>
            </a:r>
            <a:r>
              <a:rPr lang="en-MY" sz="2400" dirty="0" err="1"/>
              <a:t>bertukar</a:t>
            </a:r>
            <a:r>
              <a:rPr lang="en-MY" sz="2400" dirty="0"/>
              <a:t> </a:t>
            </a:r>
            <a:r>
              <a:rPr lang="en-MY" sz="2400" dirty="0" err="1"/>
              <a:t>pendapat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menganalisis</a:t>
            </a:r>
            <a:r>
              <a:rPr lang="en-MY" sz="2400" dirty="0"/>
              <a:t> </a:t>
            </a:r>
            <a:r>
              <a:rPr lang="en-MY" sz="2400" dirty="0" err="1"/>
              <a:t>maklumat</a:t>
            </a:r>
            <a:r>
              <a:rPr lang="en-MY" sz="2400" dirty="0"/>
              <a:t> di </a:t>
            </a:r>
            <a:r>
              <a:rPr lang="en-MY" sz="2400" dirty="0" err="1"/>
              <a:t>mana</a:t>
            </a:r>
            <a:r>
              <a:rPr lang="en-MY" sz="2400" dirty="0"/>
              <a:t> </a:t>
            </a:r>
            <a:r>
              <a:rPr lang="en-MY" sz="2400" dirty="0" err="1"/>
              <a:t>pelajar</a:t>
            </a:r>
            <a:r>
              <a:rPr lang="en-MY" sz="2400" dirty="0"/>
              <a:t> </a:t>
            </a:r>
            <a:r>
              <a:rPr lang="en-MY" sz="2400" dirty="0" err="1"/>
              <a:t>perlu</a:t>
            </a:r>
            <a:r>
              <a:rPr lang="en-MY" sz="2400" dirty="0"/>
              <a:t> </a:t>
            </a:r>
            <a:r>
              <a:rPr lang="en-MY" sz="2400" dirty="0" err="1"/>
              <a:t>menggunakan</a:t>
            </a:r>
            <a:r>
              <a:rPr lang="en-MY" sz="2400" dirty="0"/>
              <a:t> </a:t>
            </a:r>
            <a:r>
              <a:rPr lang="en-MY" sz="2400" dirty="0" err="1"/>
              <a:t>kemahiran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pengetahuan</a:t>
            </a:r>
            <a:r>
              <a:rPr lang="en-MY" sz="2400" dirty="0"/>
              <a:t> yang </a:t>
            </a:r>
            <a:r>
              <a:rPr lang="en-MY" sz="2400" dirty="0" err="1"/>
              <a:t>sedia</a:t>
            </a:r>
            <a:r>
              <a:rPr lang="en-MY" sz="2400" dirty="0"/>
              <a:t> </a:t>
            </a:r>
            <a:r>
              <a:rPr lang="en-MY" sz="2400" dirty="0" err="1"/>
              <a:t>ada</a:t>
            </a:r>
            <a:r>
              <a:rPr lang="en-MY" sz="2400" dirty="0"/>
              <a:t> </a:t>
            </a:r>
            <a:r>
              <a:rPr lang="en-MY" sz="2400" dirty="0" err="1"/>
              <a:t>untuk</a:t>
            </a:r>
            <a:r>
              <a:rPr lang="en-MY" sz="2400" dirty="0"/>
              <a:t> </a:t>
            </a:r>
            <a:r>
              <a:rPr lang="en-MY" sz="2400" dirty="0" err="1"/>
              <a:t>mencapai</a:t>
            </a:r>
            <a:r>
              <a:rPr lang="en-MY" sz="2400" dirty="0"/>
              <a:t> </a:t>
            </a:r>
            <a:r>
              <a:rPr lang="en-MY" sz="2400" dirty="0" err="1"/>
              <a:t>sesuatu</a:t>
            </a:r>
            <a:r>
              <a:rPr lang="en-MY" sz="2400" dirty="0"/>
              <a:t> </a:t>
            </a:r>
            <a:r>
              <a:rPr lang="en-MY" sz="2400" dirty="0" err="1"/>
              <a:t>objektif</a:t>
            </a:r>
            <a:r>
              <a:rPr lang="en-MY" sz="2400" dirty="0"/>
              <a:t> </a:t>
            </a:r>
            <a:r>
              <a:rPr lang="en-MY" sz="2400" dirty="0" err="1"/>
              <a:t>tertentu</a:t>
            </a:r>
            <a:r>
              <a:rPr lang="en-MY" sz="2400" dirty="0" smtClean="0"/>
              <a:t>.</a:t>
            </a:r>
          </a:p>
          <a:p>
            <a:r>
              <a:rPr lang="en-MY" sz="2400" dirty="0" err="1" smtClean="0"/>
              <a:t>Strategi</a:t>
            </a:r>
            <a:r>
              <a:rPr lang="en-MY" sz="2400" dirty="0" smtClean="0"/>
              <a:t> </a:t>
            </a:r>
            <a:r>
              <a:rPr lang="en-MY" sz="2400" dirty="0" err="1"/>
              <a:t>pengajaran</a:t>
            </a:r>
            <a:r>
              <a:rPr lang="en-MY" sz="2400" dirty="0"/>
              <a:t> yang </a:t>
            </a:r>
            <a:r>
              <a:rPr lang="en-MY" sz="2400" dirty="0" err="1"/>
              <a:t>sesuai</a:t>
            </a:r>
            <a:r>
              <a:rPr lang="en-MY" sz="2400" dirty="0"/>
              <a:t> </a:t>
            </a:r>
            <a:r>
              <a:rPr lang="en-MY" sz="2400" dirty="0" err="1"/>
              <a:t>digunakan</a:t>
            </a:r>
            <a:r>
              <a:rPr lang="en-MY" sz="2400" dirty="0"/>
              <a:t> </a:t>
            </a:r>
            <a:r>
              <a:rPr lang="en-MY" sz="2400" dirty="0" err="1"/>
              <a:t>ialah</a:t>
            </a:r>
            <a:r>
              <a:rPr lang="en-MY" sz="2400" dirty="0"/>
              <a:t> </a:t>
            </a:r>
            <a:r>
              <a:rPr lang="en-MY" sz="2400" dirty="0" err="1"/>
              <a:t>kaedah</a:t>
            </a:r>
            <a:r>
              <a:rPr lang="en-MY" sz="2400" dirty="0"/>
              <a:t> </a:t>
            </a:r>
            <a:r>
              <a:rPr lang="en-MY" sz="2400" dirty="0" err="1"/>
              <a:t>induksi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deduksi</a:t>
            </a:r>
            <a:r>
              <a:rPr lang="en-MY" sz="2400" dirty="0"/>
              <a:t>, </a:t>
            </a:r>
            <a:r>
              <a:rPr lang="en-MY" sz="2400" dirty="0" err="1"/>
              <a:t>bertukar</a:t>
            </a:r>
            <a:r>
              <a:rPr lang="en-MY" sz="2400" dirty="0"/>
              <a:t> </a:t>
            </a:r>
            <a:r>
              <a:rPr lang="en-MY" sz="2400" dirty="0" err="1"/>
              <a:t>pendapat</a:t>
            </a:r>
            <a:r>
              <a:rPr lang="en-MY" sz="2400" dirty="0"/>
              <a:t> </a:t>
            </a:r>
            <a:r>
              <a:rPr lang="en-MY" sz="2400" dirty="0" err="1"/>
              <a:t>melalui</a:t>
            </a:r>
            <a:r>
              <a:rPr lang="en-MY" sz="2400" dirty="0"/>
              <a:t> </a:t>
            </a:r>
            <a:r>
              <a:rPr lang="en-MY" sz="2400" dirty="0" err="1"/>
              <a:t>perbincangan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mengumpul</a:t>
            </a:r>
            <a:r>
              <a:rPr lang="en-MY" sz="2400" dirty="0"/>
              <a:t> data </a:t>
            </a:r>
            <a:r>
              <a:rPr lang="en-MY" sz="2400" dirty="0" err="1"/>
              <a:t>untuk</a:t>
            </a:r>
            <a:r>
              <a:rPr lang="en-MY" sz="2400" dirty="0"/>
              <a:t> </a:t>
            </a:r>
            <a:r>
              <a:rPr lang="en-MY" sz="2400" dirty="0" err="1"/>
              <a:t>membuat</a:t>
            </a:r>
            <a:r>
              <a:rPr lang="en-MY" sz="2400" dirty="0"/>
              <a:t> </a:t>
            </a:r>
            <a:r>
              <a:rPr lang="en-MY" sz="2400" dirty="0" err="1"/>
              <a:t>analisis</a:t>
            </a:r>
            <a:r>
              <a:rPr lang="en-MY" sz="2400" dirty="0"/>
              <a:t>, </a:t>
            </a:r>
            <a:r>
              <a:rPr lang="en-MY" sz="2400" dirty="0" err="1"/>
              <a:t>tafsiran</a:t>
            </a:r>
            <a:r>
              <a:rPr lang="en-MY" sz="2400" dirty="0"/>
              <a:t>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membuat</a:t>
            </a:r>
            <a:r>
              <a:rPr lang="en-MY" sz="2400" dirty="0"/>
              <a:t> </a:t>
            </a:r>
            <a:r>
              <a:rPr lang="en-MY" sz="2400" dirty="0" err="1"/>
              <a:t>rumusan</a:t>
            </a:r>
            <a:r>
              <a:rPr lang="en-MY" sz="2400" dirty="0"/>
              <a:t> </a:t>
            </a:r>
            <a:r>
              <a:rPr lang="en-MY" sz="2400" dirty="0" err="1"/>
              <a:t>melalui</a:t>
            </a:r>
            <a:r>
              <a:rPr lang="en-MY" sz="2400" dirty="0"/>
              <a:t> </a:t>
            </a:r>
            <a:r>
              <a:rPr lang="en-MY" sz="2400" dirty="0" err="1"/>
              <a:t>kaedah</a:t>
            </a:r>
            <a:r>
              <a:rPr lang="en-MY" sz="2400" dirty="0"/>
              <a:t> </a:t>
            </a:r>
            <a:r>
              <a:rPr lang="en-MY" sz="2400" dirty="0" err="1"/>
              <a:t>penyelidikan</a:t>
            </a:r>
            <a:r>
              <a:rPr lang="en-MY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5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69" y="315017"/>
            <a:ext cx="8911687" cy="1280890"/>
          </a:xfr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1"/>
                </a:solidFill>
                <a:latin typeface="Andalus" charset="0"/>
                <a:ea typeface="ＭＳ Ｐゴシック" charset="0"/>
                <a:cs typeface="Andalus" charset="0"/>
              </a:rPr>
              <a:t>Gaya </a:t>
            </a:r>
            <a:r>
              <a:rPr lang="en-US" sz="4400" b="1" dirty="0" err="1">
                <a:solidFill>
                  <a:schemeClr val="tx1"/>
                </a:solidFill>
                <a:latin typeface="Andalus" charset="0"/>
                <a:ea typeface="ＭＳ Ｐゴシック" charset="0"/>
                <a:cs typeface="Andalus" charset="0"/>
              </a:rPr>
              <a:t>Pembelajaran</a:t>
            </a:r>
            <a:r>
              <a:rPr lang="en-US" sz="4400" b="1" dirty="0">
                <a:solidFill>
                  <a:schemeClr val="tx1"/>
                </a:solidFill>
                <a:latin typeface="Andalus" charset="0"/>
                <a:ea typeface="ＭＳ Ｐゴシック" charset="0"/>
                <a:cs typeface="Andalus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Andalus" charset="0"/>
                <a:ea typeface="ＭＳ Ｐゴシック" charset="0"/>
                <a:cs typeface="Andalus" charset="0"/>
              </a:rPr>
              <a:t>Pragmatis</a:t>
            </a:r>
            <a:endParaRPr lang="en-US" sz="4400" b="1" dirty="0">
              <a:solidFill>
                <a:schemeClr val="tx1"/>
              </a:solidFill>
              <a:latin typeface="Andalus" charset="0"/>
              <a:ea typeface="ＭＳ Ｐゴシック" charset="0"/>
              <a:cs typeface="Andalus" charset="0"/>
            </a:endParaRP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2391569" y="1635617"/>
            <a:ext cx="7408862" cy="5222383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10000"/>
              </a:lnSpc>
            </a:pPr>
            <a:endParaRPr lang="en-US" sz="38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12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Cara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belajar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:-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mementingkan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hakikat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yang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sebenar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daripada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teori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hukum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atau</a:t>
            </a:r>
            <a:r>
              <a:rPr lang="en-US" sz="112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112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prinsip</a:t>
            </a:r>
            <a:endParaRPr lang="en-US" sz="112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Ciri-ciri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Bersifat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praktikal</a:t>
            </a:r>
            <a:endParaRPr lang="en-US" sz="96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Mementingkan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bukti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hakikat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sebenar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sebagai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objektif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pembelajarannya</a:t>
            </a:r>
            <a:endParaRPr lang="en-US" sz="96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Percaya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perkara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yang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dapat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dilihat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lebih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daripada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mendengar</a:t>
            </a:r>
            <a:endParaRPr lang="en-US" sz="96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Mengutamakan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penggunaan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pengalaman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yang </a:t>
            </a: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sebenar</a:t>
            </a:r>
            <a:r>
              <a:rPr lang="en-US" sz="96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96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suka</a:t>
            </a:r>
            <a:r>
              <a:rPr lang="en-US" sz="96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membuat</a:t>
            </a:r>
            <a:r>
              <a:rPr lang="en-US" sz="9600" dirty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perbandingan</a:t>
            </a:r>
            <a:endParaRPr lang="en-US" sz="9600" dirty="0" smtClean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Kreatif</a:t>
            </a:r>
            <a:r>
              <a:rPr lang="en-US" sz="96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dan</a:t>
            </a:r>
            <a:r>
              <a:rPr lang="en-US" sz="9600" dirty="0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9600" dirty="0" err="1" smtClean="0">
                <a:solidFill>
                  <a:srgbClr val="660066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inovatif</a:t>
            </a:r>
            <a:endParaRPr lang="en-US" sz="9600" dirty="0">
              <a:solidFill>
                <a:srgbClr val="660066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11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11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sz="1200" dirty="0">
                <a:latin typeface="Andalus" panose="02020603050405020304" pitchFamily="18" charset="-78"/>
                <a:cs typeface="Andalus" panose="02020603050405020304" pitchFamily="18" charset="-78"/>
              </a:rPr>
              <a:t>    </a:t>
            </a:r>
          </a:p>
          <a:p>
            <a:pPr eaLnBrk="1" hangingPunct="1">
              <a:lnSpc>
                <a:spcPct val="80000"/>
              </a:lnSpc>
            </a:pPr>
            <a:endParaRPr lang="en-US" sz="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>
              <a:lnSpc>
                <a:spcPct val="80000"/>
              </a:lnSpc>
            </a:pPr>
            <a:endParaRPr lang="en-US" sz="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sz="8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1844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4145"/>
            <a:ext cx="10515600" cy="1325563"/>
          </a:xfrm>
        </p:spPr>
        <p:txBody>
          <a:bodyPr>
            <a:normAutofit/>
          </a:bodyPr>
          <a:lstStyle/>
          <a:p>
            <a:r>
              <a:rPr lang="en-MY" sz="6000" dirty="0" smtClean="0"/>
              <a:t>    </a:t>
            </a:r>
            <a:r>
              <a:rPr lang="en-MY" sz="6000" dirty="0" err="1" smtClean="0"/>
              <a:t>Implikasi</a:t>
            </a:r>
            <a:r>
              <a:rPr lang="en-MY" sz="6000" dirty="0" smtClean="0"/>
              <a:t> </a:t>
            </a:r>
            <a:r>
              <a:rPr lang="en-MY" sz="6000" dirty="0" err="1" smtClean="0"/>
              <a:t>terhadap</a:t>
            </a:r>
            <a:r>
              <a:rPr lang="en-MY" sz="6000" dirty="0" smtClean="0"/>
              <a:t> </a:t>
            </a:r>
            <a:r>
              <a:rPr lang="en-MY" sz="6000" dirty="0" err="1" smtClean="0"/>
              <a:t>pdp</a:t>
            </a:r>
            <a:endParaRPr lang="en-MY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491483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MY" sz="2300" dirty="0" err="1"/>
              <a:t>Pelajar-pelajar</a:t>
            </a:r>
            <a:r>
              <a:rPr lang="en-MY" sz="2300" dirty="0"/>
              <a:t> yang </a:t>
            </a:r>
            <a:r>
              <a:rPr lang="en-MY" sz="2300" dirty="0" err="1"/>
              <a:t>mengamalkan</a:t>
            </a:r>
            <a:r>
              <a:rPr lang="en-MY" sz="2300" dirty="0"/>
              <a:t> </a:t>
            </a:r>
            <a:r>
              <a:rPr lang="en-MY" sz="2300" dirty="0" err="1"/>
              <a:t>gaya</a:t>
            </a:r>
            <a:r>
              <a:rPr lang="en-MY" sz="2300" dirty="0"/>
              <a:t> </a:t>
            </a:r>
            <a:r>
              <a:rPr lang="en-MY" sz="2300" dirty="0" err="1"/>
              <a:t>pembelajaran</a:t>
            </a:r>
            <a:r>
              <a:rPr lang="en-MY" sz="2300" dirty="0"/>
              <a:t> </a:t>
            </a:r>
            <a:r>
              <a:rPr lang="en-MY" sz="2300" dirty="0" err="1"/>
              <a:t>Pragmatis</a:t>
            </a:r>
            <a:r>
              <a:rPr lang="en-MY" sz="2300" dirty="0"/>
              <a:t> </a:t>
            </a:r>
            <a:r>
              <a:rPr lang="en-MY" sz="2300" dirty="0" err="1"/>
              <a:t>adalah</a:t>
            </a:r>
            <a:r>
              <a:rPr lang="en-MY" sz="2300" dirty="0"/>
              <a:t> </a:t>
            </a:r>
            <a:r>
              <a:rPr lang="en-MY" sz="2300" dirty="0" err="1"/>
              <a:t>digalakkkan</a:t>
            </a:r>
            <a:r>
              <a:rPr lang="en-MY" sz="2300" dirty="0"/>
              <a:t> </a:t>
            </a:r>
            <a:r>
              <a:rPr lang="en-MY" sz="2300" dirty="0" err="1"/>
              <a:t>melakukan</a:t>
            </a:r>
            <a:r>
              <a:rPr lang="en-MY" sz="2300" dirty="0"/>
              <a:t> </a:t>
            </a:r>
            <a:r>
              <a:rPr lang="en-MY" sz="2300" dirty="0" err="1"/>
              <a:t>aktiviti</a:t>
            </a:r>
            <a:r>
              <a:rPr lang="en-MY" sz="2300" dirty="0"/>
              <a:t> yang </a:t>
            </a:r>
            <a:r>
              <a:rPr lang="en-MY" sz="2300" dirty="0" err="1"/>
              <a:t>menggunakan</a:t>
            </a:r>
            <a:r>
              <a:rPr lang="en-MY" sz="2300" dirty="0"/>
              <a:t> </a:t>
            </a:r>
            <a:r>
              <a:rPr lang="en-MY" sz="2300" dirty="0" err="1" smtClean="0"/>
              <a:t>bahan-bahan</a:t>
            </a:r>
            <a:r>
              <a:rPr lang="en-MY" sz="2300" dirty="0" smtClean="0"/>
              <a:t> </a:t>
            </a:r>
            <a:r>
              <a:rPr lang="en-MY" sz="2300" dirty="0" err="1"/>
              <a:t>konkrit</a:t>
            </a:r>
            <a:r>
              <a:rPr lang="en-MY" sz="2300" dirty="0"/>
              <a:t> </a:t>
            </a:r>
            <a:r>
              <a:rPr lang="en-MY" sz="2300" dirty="0" err="1"/>
              <a:t>dalam</a:t>
            </a:r>
            <a:r>
              <a:rPr lang="en-MY" sz="2300" dirty="0"/>
              <a:t> proses </a:t>
            </a:r>
            <a:r>
              <a:rPr lang="en-MY" sz="2300" dirty="0" err="1"/>
              <a:t>pembelajaran</a:t>
            </a:r>
            <a:r>
              <a:rPr lang="en-MY" sz="2300" dirty="0"/>
              <a:t> di </a:t>
            </a:r>
            <a:r>
              <a:rPr lang="en-MY" sz="2300" dirty="0" err="1"/>
              <a:t>mana</a:t>
            </a:r>
            <a:r>
              <a:rPr lang="en-MY" sz="2300" dirty="0"/>
              <a:t> </a:t>
            </a:r>
            <a:r>
              <a:rPr lang="en-MY" sz="2300" dirty="0" err="1"/>
              <a:t>pelajar</a:t>
            </a:r>
            <a:r>
              <a:rPr lang="en-MY" sz="2300" dirty="0"/>
              <a:t> </a:t>
            </a:r>
            <a:r>
              <a:rPr lang="en-MY" sz="2300" dirty="0" err="1"/>
              <a:t>boleh</a:t>
            </a:r>
            <a:r>
              <a:rPr lang="en-MY" sz="2300" dirty="0"/>
              <a:t> </a:t>
            </a:r>
            <a:r>
              <a:rPr lang="en-MY" sz="2300" dirty="0" err="1"/>
              <a:t>mengaplikasikan</a:t>
            </a:r>
            <a:r>
              <a:rPr lang="en-MY" sz="2300" dirty="0"/>
              <a:t> idea, </a:t>
            </a:r>
            <a:r>
              <a:rPr lang="en-MY" sz="2300" dirty="0" err="1"/>
              <a:t>teori</a:t>
            </a:r>
            <a:r>
              <a:rPr lang="en-MY" sz="2300" dirty="0"/>
              <a:t> </a:t>
            </a:r>
            <a:r>
              <a:rPr lang="en-MY" sz="2300" dirty="0" err="1"/>
              <a:t>dan</a:t>
            </a:r>
            <a:r>
              <a:rPr lang="en-MY" sz="2300" dirty="0"/>
              <a:t> </a:t>
            </a:r>
            <a:r>
              <a:rPr lang="en-MY" sz="2300" dirty="0" err="1"/>
              <a:t>teknik</a:t>
            </a:r>
            <a:r>
              <a:rPr lang="en-MY" sz="2300" dirty="0"/>
              <a:t> </a:t>
            </a:r>
            <a:r>
              <a:rPr lang="en-MY" sz="2300" dirty="0" err="1"/>
              <a:t>dalam</a:t>
            </a:r>
            <a:r>
              <a:rPr lang="en-MY" sz="2300" dirty="0"/>
              <a:t> </a:t>
            </a:r>
            <a:r>
              <a:rPr lang="en-MY" sz="2300" dirty="0" err="1"/>
              <a:t>latihan</a:t>
            </a:r>
            <a:r>
              <a:rPr lang="en-MY" sz="2300" dirty="0"/>
              <a:t> </a:t>
            </a:r>
            <a:r>
              <a:rPr lang="en-MY" sz="2300" dirty="0" err="1"/>
              <a:t>amali</a:t>
            </a:r>
            <a:r>
              <a:rPr lang="en-MY" sz="2300" dirty="0"/>
              <a:t> yang </a:t>
            </a:r>
            <a:r>
              <a:rPr lang="en-MY" sz="2300" dirty="0" err="1"/>
              <a:t>dilaksanakan</a:t>
            </a:r>
            <a:r>
              <a:rPr lang="en-MY" sz="2300" dirty="0"/>
              <a:t>. </a:t>
            </a:r>
            <a:endParaRPr lang="en-MY" sz="2300" dirty="0" smtClean="0"/>
          </a:p>
          <a:p>
            <a:pPr>
              <a:lnSpc>
                <a:spcPct val="110000"/>
              </a:lnSpc>
            </a:pPr>
            <a:r>
              <a:rPr lang="en-MY" sz="2300" dirty="0"/>
              <a:t>Salah </a:t>
            </a:r>
            <a:r>
              <a:rPr lang="en-MY" sz="2300" dirty="0" err="1"/>
              <a:t>satu</a:t>
            </a:r>
            <a:r>
              <a:rPr lang="en-MY" sz="2300" dirty="0"/>
              <a:t> </a:t>
            </a:r>
            <a:r>
              <a:rPr lang="en-MY" sz="2300" dirty="0" err="1"/>
              <a:t>aktiviti</a:t>
            </a:r>
            <a:r>
              <a:rPr lang="en-MY" sz="2300" dirty="0"/>
              <a:t> yang </a:t>
            </a:r>
            <a:r>
              <a:rPr lang="en-MY" sz="2300" dirty="0" err="1"/>
              <a:t>sesuai</a:t>
            </a:r>
            <a:r>
              <a:rPr lang="en-MY" sz="2300" dirty="0"/>
              <a:t> </a:t>
            </a:r>
            <a:r>
              <a:rPr lang="en-MY" sz="2300" dirty="0" err="1"/>
              <a:t>untuk</a:t>
            </a:r>
            <a:r>
              <a:rPr lang="en-MY" sz="2300" dirty="0"/>
              <a:t> </a:t>
            </a:r>
            <a:r>
              <a:rPr lang="en-MY" sz="2300" dirty="0" err="1"/>
              <a:t>pelajar</a:t>
            </a:r>
            <a:r>
              <a:rPr lang="en-MY" sz="2300" dirty="0"/>
              <a:t> yang </a:t>
            </a:r>
            <a:r>
              <a:rPr lang="en-MY" sz="2300" dirty="0" err="1"/>
              <a:t>mengamalkan</a:t>
            </a:r>
            <a:r>
              <a:rPr lang="en-MY" sz="2300" dirty="0"/>
              <a:t> </a:t>
            </a:r>
            <a:r>
              <a:rPr lang="en-MY" sz="2300" dirty="0" err="1"/>
              <a:t>gaya</a:t>
            </a:r>
            <a:r>
              <a:rPr lang="en-MY" sz="2300" dirty="0"/>
              <a:t> </a:t>
            </a:r>
            <a:r>
              <a:rPr lang="en-MY" sz="2300" dirty="0" err="1"/>
              <a:t>pembelajan</a:t>
            </a:r>
            <a:r>
              <a:rPr lang="en-MY" sz="2300" dirty="0"/>
              <a:t> </a:t>
            </a:r>
            <a:r>
              <a:rPr lang="en-MY" sz="2300" dirty="0" err="1"/>
              <a:t>ini</a:t>
            </a:r>
            <a:r>
              <a:rPr lang="en-MY" sz="2300" dirty="0"/>
              <a:t> </a:t>
            </a:r>
            <a:r>
              <a:rPr lang="en-MY" sz="2300" dirty="0" err="1"/>
              <a:t>ialah</a:t>
            </a:r>
            <a:r>
              <a:rPr lang="en-MY" sz="2300" dirty="0"/>
              <a:t> </a:t>
            </a:r>
            <a:r>
              <a:rPr lang="en-MY" sz="2300" dirty="0" err="1"/>
              <a:t>secara</a:t>
            </a:r>
            <a:r>
              <a:rPr lang="en-MY" sz="2300" dirty="0"/>
              <a:t> “hands-on” di </a:t>
            </a:r>
            <a:r>
              <a:rPr lang="en-MY" sz="2300" dirty="0" err="1"/>
              <a:t>mana</a:t>
            </a:r>
            <a:r>
              <a:rPr lang="en-MY" sz="2300" dirty="0"/>
              <a:t> </a:t>
            </a:r>
            <a:r>
              <a:rPr lang="en-MY" sz="2300" dirty="0" err="1"/>
              <a:t>pelajar</a:t>
            </a:r>
            <a:r>
              <a:rPr lang="en-MY" sz="2300" dirty="0"/>
              <a:t> </a:t>
            </a:r>
            <a:r>
              <a:rPr lang="en-MY" sz="2300" dirty="0" err="1"/>
              <a:t>menghasilkan</a:t>
            </a:r>
            <a:r>
              <a:rPr lang="en-MY" sz="2300" dirty="0"/>
              <a:t> </a:t>
            </a:r>
            <a:r>
              <a:rPr lang="en-MY" sz="2300" dirty="0" err="1"/>
              <a:t>sesuatu</a:t>
            </a:r>
            <a:r>
              <a:rPr lang="en-MY" sz="2300" dirty="0"/>
              <a:t> </a:t>
            </a:r>
            <a:r>
              <a:rPr lang="en-MY" sz="2300" dirty="0" err="1"/>
              <a:t>kerja</a:t>
            </a:r>
            <a:r>
              <a:rPr lang="en-MY" sz="2300" dirty="0"/>
              <a:t> </a:t>
            </a:r>
            <a:r>
              <a:rPr lang="en-MY" sz="2300" dirty="0" err="1"/>
              <a:t>dengan</a:t>
            </a:r>
            <a:r>
              <a:rPr lang="en-MY" sz="2300" dirty="0"/>
              <a:t> </a:t>
            </a:r>
            <a:r>
              <a:rPr lang="en-MY" sz="2300" dirty="0" err="1"/>
              <a:t>daya</a:t>
            </a:r>
            <a:r>
              <a:rPr lang="en-MY" sz="2300" dirty="0"/>
              <a:t> </a:t>
            </a:r>
            <a:r>
              <a:rPr lang="en-MY" sz="2300" dirty="0" err="1"/>
              <a:t>usaha</a:t>
            </a:r>
            <a:r>
              <a:rPr lang="en-MY" sz="2300" dirty="0"/>
              <a:t> </a:t>
            </a:r>
            <a:r>
              <a:rPr lang="en-MY" sz="2300" dirty="0" err="1"/>
              <a:t>sendiri</a:t>
            </a:r>
            <a:r>
              <a:rPr lang="en-MY" sz="2300" dirty="0"/>
              <a:t> </a:t>
            </a:r>
            <a:r>
              <a:rPr lang="en-MY" sz="2300" dirty="0" err="1"/>
              <a:t>dan</a:t>
            </a:r>
            <a:r>
              <a:rPr lang="en-MY" sz="2300" dirty="0"/>
              <a:t> </a:t>
            </a:r>
            <a:r>
              <a:rPr lang="en-MY" sz="2300" dirty="0" err="1"/>
              <a:t>mengaplikasikan</a:t>
            </a:r>
            <a:r>
              <a:rPr lang="en-MY" sz="2300" dirty="0"/>
              <a:t> </a:t>
            </a:r>
            <a:r>
              <a:rPr lang="en-MY" sz="2300" dirty="0" err="1"/>
              <a:t>teori</a:t>
            </a:r>
            <a:r>
              <a:rPr lang="en-MY" sz="2300" dirty="0"/>
              <a:t> yang </a:t>
            </a:r>
            <a:r>
              <a:rPr lang="en-MY" sz="2300" dirty="0" err="1"/>
              <a:t>dipelajari</a:t>
            </a:r>
            <a:r>
              <a:rPr lang="en-MY" sz="2300" dirty="0"/>
              <a:t> </a:t>
            </a:r>
            <a:r>
              <a:rPr lang="en-MY" sz="2300" dirty="0" err="1"/>
              <a:t>kepada</a:t>
            </a:r>
            <a:r>
              <a:rPr lang="en-MY" sz="2300" dirty="0"/>
              <a:t> </a:t>
            </a:r>
            <a:r>
              <a:rPr lang="en-MY" sz="2300" dirty="0" err="1" smtClean="0"/>
              <a:t>praktikal</a:t>
            </a:r>
            <a:r>
              <a:rPr lang="en-MY" sz="2300" dirty="0"/>
              <a:t>.</a:t>
            </a:r>
            <a:endParaRPr lang="en-MY" sz="2300" dirty="0" smtClean="0"/>
          </a:p>
          <a:p>
            <a:pPr>
              <a:lnSpc>
                <a:spcPct val="110000"/>
              </a:lnSpc>
            </a:pPr>
            <a:r>
              <a:rPr lang="en-MY" sz="2300" dirty="0" err="1"/>
              <a:t>S</a:t>
            </a:r>
            <a:r>
              <a:rPr lang="en-MY" sz="2300" dirty="0" err="1" smtClean="0"/>
              <a:t>trategi</a:t>
            </a:r>
            <a:r>
              <a:rPr lang="en-MY" sz="2300" dirty="0" smtClean="0"/>
              <a:t> </a:t>
            </a:r>
            <a:r>
              <a:rPr lang="en-MY" sz="2300" dirty="0" err="1"/>
              <a:t>pengajaran</a:t>
            </a:r>
            <a:r>
              <a:rPr lang="en-MY" sz="2300" dirty="0"/>
              <a:t> yang </a:t>
            </a:r>
            <a:r>
              <a:rPr lang="en-MY" sz="2300" dirty="0" err="1"/>
              <a:t>sesuai</a:t>
            </a:r>
            <a:r>
              <a:rPr lang="en-MY" sz="2300" dirty="0"/>
              <a:t> </a:t>
            </a:r>
            <a:r>
              <a:rPr lang="en-MY" sz="2300" dirty="0" err="1"/>
              <a:t>digunakan</a:t>
            </a:r>
            <a:r>
              <a:rPr lang="en-MY" sz="2300" dirty="0"/>
              <a:t> </a:t>
            </a:r>
            <a:r>
              <a:rPr lang="en-MY" sz="2300" dirty="0" err="1"/>
              <a:t>untuk</a:t>
            </a:r>
            <a:r>
              <a:rPr lang="en-MY" sz="2300" dirty="0"/>
              <a:t> </a:t>
            </a:r>
            <a:r>
              <a:rPr lang="en-MY" sz="2300" dirty="0" err="1"/>
              <a:t>golongan</a:t>
            </a:r>
            <a:r>
              <a:rPr lang="en-MY" sz="2300" dirty="0"/>
              <a:t> </a:t>
            </a:r>
            <a:r>
              <a:rPr lang="en-MY" sz="2300" dirty="0" err="1"/>
              <a:t>pelajar</a:t>
            </a:r>
            <a:r>
              <a:rPr lang="en-MY" sz="2300" dirty="0"/>
              <a:t> </a:t>
            </a:r>
            <a:r>
              <a:rPr lang="en-MY" sz="2300" dirty="0" err="1"/>
              <a:t>ini</a:t>
            </a:r>
            <a:r>
              <a:rPr lang="en-MY" sz="2300" dirty="0"/>
              <a:t> </a:t>
            </a:r>
            <a:r>
              <a:rPr lang="en-MY" sz="2300" dirty="0" err="1"/>
              <a:t>ialah</a:t>
            </a:r>
            <a:r>
              <a:rPr lang="en-MY" sz="2300" dirty="0"/>
              <a:t> </a:t>
            </a:r>
            <a:r>
              <a:rPr lang="en-MY" sz="2300" dirty="0" err="1"/>
              <a:t>kaedah</a:t>
            </a:r>
            <a:r>
              <a:rPr lang="en-MY" sz="2300" dirty="0"/>
              <a:t> </a:t>
            </a:r>
            <a:r>
              <a:rPr lang="en-MY" sz="2300" dirty="0" err="1"/>
              <a:t>kerja</a:t>
            </a:r>
            <a:r>
              <a:rPr lang="en-MY" sz="2300" dirty="0"/>
              <a:t> </a:t>
            </a:r>
            <a:r>
              <a:rPr lang="en-MY" sz="2300" dirty="0" err="1" smtClean="0"/>
              <a:t>praktik</a:t>
            </a:r>
            <a:r>
              <a:rPr lang="en-MY" sz="2300" dirty="0"/>
              <a:t> </a:t>
            </a:r>
            <a:r>
              <a:rPr lang="en-MY" sz="2300" dirty="0" err="1" smtClean="0"/>
              <a:t>dan</a:t>
            </a:r>
            <a:r>
              <a:rPr lang="en-MY" sz="2300" dirty="0" smtClean="0"/>
              <a:t> </a:t>
            </a:r>
            <a:r>
              <a:rPr lang="en-MY" sz="2300" dirty="0" err="1"/>
              <a:t>strategi</a:t>
            </a:r>
            <a:r>
              <a:rPr lang="en-MY" sz="2300" dirty="0"/>
              <a:t> </a:t>
            </a:r>
            <a:r>
              <a:rPr lang="en-MY" sz="2300" dirty="0" err="1"/>
              <a:t>pemusatan</a:t>
            </a:r>
            <a:r>
              <a:rPr lang="en-MY" sz="2300" dirty="0"/>
              <a:t> </a:t>
            </a:r>
            <a:r>
              <a:rPr lang="en-MY" sz="2300" dirty="0" err="1"/>
              <a:t>bahan</a:t>
            </a:r>
            <a:r>
              <a:rPr lang="en-MY" sz="2300" dirty="0"/>
              <a:t> </a:t>
            </a:r>
            <a:r>
              <a:rPr lang="en-MY" sz="2300" dirty="0" err="1"/>
              <a:t>termasuk</a:t>
            </a:r>
            <a:r>
              <a:rPr lang="en-MY" sz="2300" dirty="0"/>
              <a:t> </a:t>
            </a:r>
            <a:r>
              <a:rPr lang="en-MY" sz="2300" dirty="0" err="1"/>
              <a:t>bahan</a:t>
            </a:r>
            <a:r>
              <a:rPr lang="en-MY" sz="2300" dirty="0"/>
              <a:t> </a:t>
            </a:r>
            <a:r>
              <a:rPr lang="en-MY" sz="2300" dirty="0" err="1"/>
              <a:t>elektronik</a:t>
            </a:r>
            <a:r>
              <a:rPr lang="en-MY" sz="2300" dirty="0"/>
              <a:t>, </a:t>
            </a:r>
            <a:r>
              <a:rPr lang="en-MY" sz="2300" dirty="0" err="1"/>
              <a:t>carta</a:t>
            </a:r>
            <a:r>
              <a:rPr lang="en-MY" sz="2300" dirty="0"/>
              <a:t> </a:t>
            </a:r>
            <a:r>
              <a:rPr lang="en-MY" sz="2300" dirty="0" err="1"/>
              <a:t>dan</a:t>
            </a:r>
            <a:r>
              <a:rPr lang="en-MY" sz="2300" dirty="0"/>
              <a:t> </a:t>
            </a:r>
            <a:r>
              <a:rPr lang="en-MY" sz="2300" dirty="0" err="1"/>
              <a:t>gambar</a:t>
            </a:r>
            <a:r>
              <a:rPr lang="en-MY" sz="2300" dirty="0"/>
              <a:t> </a:t>
            </a:r>
            <a:r>
              <a:rPr lang="en-MY" sz="2300" dirty="0" smtClean="0"/>
              <a:t>rajah.</a:t>
            </a:r>
            <a:endParaRPr lang="en-MY" sz="2300" dirty="0"/>
          </a:p>
        </p:txBody>
      </p:sp>
    </p:spTree>
    <p:extLst>
      <p:ext uri="{BB962C8B-B14F-4D97-AF65-F5344CB8AC3E}">
        <p14:creationId xmlns:p14="http://schemas.microsoft.com/office/powerpoint/2010/main" val="30566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RUJUKAN……</a:t>
            </a:r>
            <a:endParaRPr lang="en-MY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000" dirty="0" err="1"/>
              <a:t>A.Rashid</a:t>
            </a:r>
            <a:r>
              <a:rPr lang="en-MY" sz="2000" dirty="0"/>
              <a:t>, N. (2017). </a:t>
            </a:r>
            <a:r>
              <a:rPr lang="en-MY" sz="2000" dirty="0" err="1"/>
              <a:t>Murid</a:t>
            </a:r>
            <a:r>
              <a:rPr lang="en-MY" sz="2000" dirty="0"/>
              <a:t> </a:t>
            </a:r>
            <a:r>
              <a:rPr lang="en-MY" sz="2000" dirty="0" err="1"/>
              <a:t>dan</a:t>
            </a:r>
            <a:r>
              <a:rPr lang="en-MY" sz="2000" dirty="0"/>
              <a:t> </a:t>
            </a:r>
            <a:r>
              <a:rPr lang="en-MY" sz="2000" dirty="0" err="1"/>
              <a:t>Pembelajaran</a:t>
            </a:r>
            <a:r>
              <a:rPr lang="en-MY" sz="2000" dirty="0"/>
              <a:t>. Selangor: Oxford </a:t>
            </a:r>
            <a:r>
              <a:rPr lang="en-MY" sz="2000" dirty="0" err="1"/>
              <a:t>Fajar</a:t>
            </a:r>
            <a:r>
              <a:rPr lang="en-MY" sz="2000" dirty="0"/>
              <a:t>.</a:t>
            </a:r>
          </a:p>
          <a:p>
            <a:r>
              <a:rPr lang="en-MY" sz="2000" dirty="0" err="1"/>
              <a:t>Miskon</a:t>
            </a:r>
            <a:r>
              <a:rPr lang="en-MY" sz="2000" dirty="0"/>
              <a:t>, A. S. (2013). </a:t>
            </a:r>
            <a:r>
              <a:rPr lang="en-MY" sz="2000" dirty="0" err="1"/>
              <a:t>Murid</a:t>
            </a:r>
            <a:r>
              <a:rPr lang="en-MY" sz="2000" dirty="0"/>
              <a:t> </a:t>
            </a:r>
            <a:r>
              <a:rPr lang="en-MY" sz="2000" dirty="0" err="1"/>
              <a:t>dan</a:t>
            </a:r>
            <a:r>
              <a:rPr lang="en-MY" sz="2000" dirty="0"/>
              <a:t> </a:t>
            </a:r>
            <a:r>
              <a:rPr lang="en-MY" sz="2000" dirty="0" err="1"/>
              <a:t>Alam</a:t>
            </a:r>
            <a:r>
              <a:rPr lang="en-MY" sz="2000" dirty="0"/>
              <a:t> </a:t>
            </a:r>
            <a:r>
              <a:rPr lang="en-MY" sz="2000" dirty="0" err="1"/>
              <a:t>Belajar</a:t>
            </a:r>
            <a:r>
              <a:rPr lang="en-MY" sz="2000" dirty="0"/>
              <a:t>. Kuala Lumpur: </a:t>
            </a:r>
            <a:r>
              <a:rPr lang="en-MY" sz="2000" dirty="0" err="1"/>
              <a:t>Freemind</a:t>
            </a:r>
            <a:r>
              <a:rPr lang="en-MY" sz="2000" dirty="0"/>
              <a:t> Horizons </a:t>
            </a:r>
            <a:r>
              <a:rPr lang="en-MY" sz="2000" dirty="0" err="1"/>
              <a:t>Sdn.Bhd</a:t>
            </a:r>
            <a:r>
              <a:rPr lang="en-MY" sz="2000" dirty="0"/>
              <a:t>.</a:t>
            </a:r>
          </a:p>
          <a:p>
            <a:r>
              <a:rPr lang="en-MY" sz="2000" dirty="0"/>
              <a:t>http://www.ipbl.edu.my/portal/penyelidikan/seminarpapers/2007/TeachingLearning/mdnorUTTHOfp.pdf</a:t>
            </a:r>
          </a:p>
        </p:txBody>
      </p:sp>
    </p:spTree>
    <p:extLst>
      <p:ext uri="{BB962C8B-B14F-4D97-AF65-F5344CB8AC3E}">
        <p14:creationId xmlns:p14="http://schemas.microsoft.com/office/powerpoint/2010/main" val="1194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392" y="1000259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en-MY" dirty="0" smtClean="0"/>
          </a:p>
          <a:p>
            <a:pPr marL="0" indent="0" algn="ctr">
              <a:buNone/>
            </a:pPr>
            <a:r>
              <a:rPr lang="en-MY" sz="7200" dirty="0" smtClean="0">
                <a:latin typeface="Arial Black" panose="020B0A040201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MY" sz="8000" dirty="0" smtClean="0">
                <a:latin typeface="Arial Black" panose="020B0A04020102020204" pitchFamily="34" charset="0"/>
              </a:rPr>
              <a:t>TERIMA KASIH</a:t>
            </a:r>
            <a:endParaRPr lang="en-MY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4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sz="4900" dirty="0" err="1"/>
              <a:t>K</a:t>
            </a:r>
            <a:r>
              <a:rPr lang="en-US" sz="4900" dirty="0" err="1" smtClean="0"/>
              <a:t>onsep</a:t>
            </a:r>
            <a:r>
              <a:rPr lang="en-US" sz="4900" dirty="0" smtClean="0"/>
              <a:t> </a:t>
            </a:r>
            <a:r>
              <a:rPr lang="en-US" sz="4900" dirty="0"/>
              <a:t>G</a:t>
            </a:r>
            <a:r>
              <a:rPr lang="en-US" sz="4900" dirty="0" smtClean="0"/>
              <a:t>aya </a:t>
            </a:r>
            <a:r>
              <a:rPr lang="en-US" sz="4900" dirty="0" err="1" smtClean="0"/>
              <a:t>Pembelajaran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Gaya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belajar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 smtClean="0"/>
              <a:t>memperolehi</a:t>
            </a:r>
            <a:r>
              <a:rPr lang="en-US" sz="2000" dirty="0" smtClean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smtClean="0"/>
              <a:t>Gaya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bertindak</a:t>
            </a:r>
            <a:r>
              <a:rPr lang="en-US" sz="2000" dirty="0"/>
              <a:t> </a:t>
            </a:r>
            <a:r>
              <a:rPr lang="en-US" sz="2000" dirty="0" err="1"/>
              <a:t>balas</a:t>
            </a:r>
            <a:r>
              <a:rPr lang="en-US" sz="2000" dirty="0"/>
              <a:t> terhadap </a:t>
            </a:r>
            <a:r>
              <a:rPr lang="en-US" sz="2000" dirty="0" err="1"/>
              <a:t>dunia</a:t>
            </a:r>
            <a:r>
              <a:rPr lang="en-US" sz="2000" dirty="0"/>
              <a:t> </a:t>
            </a:r>
            <a:r>
              <a:rPr lang="en-US" sz="2000" dirty="0" err="1"/>
              <a:t>sekitarnya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pembelajarannya</a:t>
            </a:r>
            <a:r>
              <a:rPr lang="en-US" sz="2000" dirty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berinteraksi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 smtClean="0"/>
              <a:t>persekitarannya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/>
              <a:t>Honey &amp; Munford pula,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gemar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yang </a:t>
            </a:r>
            <a:r>
              <a:rPr lang="en-US" sz="2000" dirty="0" err="1"/>
              <a:t>baru</a:t>
            </a:r>
            <a:r>
              <a:rPr lang="en-US" sz="2000" dirty="0"/>
              <a:t>, </a:t>
            </a:r>
            <a:r>
              <a:rPr lang="en-US" sz="2000" dirty="0" err="1"/>
              <a:t>menjalankan</a:t>
            </a:r>
            <a:r>
              <a:rPr lang="en-US" sz="2000" dirty="0"/>
              <a:t> </a:t>
            </a:r>
            <a:r>
              <a:rPr lang="en-US" sz="2000" dirty="0" err="1"/>
              <a:t>refleksi</a:t>
            </a:r>
            <a:r>
              <a:rPr lang="en-US" sz="2000" dirty="0"/>
              <a:t>, </a:t>
            </a:r>
            <a:r>
              <a:rPr lang="en-US" sz="2000" dirty="0" err="1"/>
              <a:t>mencuba</a:t>
            </a:r>
            <a:r>
              <a:rPr lang="en-US" sz="2000" dirty="0"/>
              <a:t> idea-idea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objektif</a:t>
            </a:r>
            <a:r>
              <a:rPr lang="en-US" sz="2000" dirty="0"/>
              <a:t>. 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gaya</a:t>
            </a:r>
            <a:r>
              <a:rPr lang="en-US" sz="2000" dirty="0" smtClean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yang </a:t>
            </a:r>
            <a:r>
              <a:rPr lang="en-US" sz="2000" dirty="0" err="1"/>
              <a:t>dikatakan</a:t>
            </a:r>
            <a:r>
              <a:rPr lang="en-US" sz="2000" dirty="0"/>
              <a:t> paling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buruk</a:t>
            </a:r>
            <a:r>
              <a:rPr lang="en-US" sz="2000" dirty="0"/>
              <a:t>.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,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yang </a:t>
            </a:r>
            <a:r>
              <a:rPr lang="en-US" sz="2000" dirty="0" err="1"/>
              <a:t>dipilih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bergantung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6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80313" y="624111"/>
            <a:ext cx="8911687" cy="1280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a typeface="+mj-ea"/>
                <a:cs typeface="+mj-cs"/>
              </a:rPr>
              <a:t>TUJUAN MENGUJI GAYA PEMBELAJARAN</a:t>
            </a:r>
            <a:endParaRPr lang="en-US" b="1" dirty="0">
              <a:ea typeface="+mj-ea"/>
              <a:cs typeface="+mj-cs"/>
            </a:endParaRPr>
          </a:p>
        </p:txBody>
      </p:sp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2362201" y="2438400"/>
            <a:ext cx="7408863" cy="3886200"/>
          </a:xfrm>
        </p:spPr>
        <p:txBody>
          <a:bodyPr/>
          <a:lstStyle/>
          <a:p>
            <a:pPr eaLnBrk="1" hangingPunct="1"/>
            <a:endParaRPr lang="en-US" sz="2800" dirty="0">
              <a:latin typeface="Candara" panose="020E0502030303020204" pitchFamily="34" charset="0"/>
            </a:endParaRPr>
          </a:p>
          <a:p>
            <a:pPr eaLnBrk="1" hangingPunct="1"/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Mengenal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pasti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gaya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pembelajaran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yang paling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berkesan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bagi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seseorang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individu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.</a:t>
            </a:r>
          </a:p>
          <a:p>
            <a:pPr eaLnBrk="1" hangingPunct="1"/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Mengenal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pasti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gaya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pembelajaran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secara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tepat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melalui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instrumen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tertentu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.</a:t>
            </a:r>
          </a:p>
          <a:p>
            <a:pPr eaLnBrk="1" hangingPunct="1"/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Mengelakkan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salah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tafsir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tingkah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laku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dan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mengenali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tanda-tanda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tingkah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laku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 </a:t>
            </a:r>
            <a:r>
              <a:rPr lang="en-US" sz="2800" dirty="0" err="1">
                <a:solidFill>
                  <a:srgbClr val="660066"/>
                </a:solidFill>
                <a:latin typeface="Candara" panose="020E0502030303020204" pitchFamily="34" charset="0"/>
              </a:rPr>
              <a:t>tertentu</a:t>
            </a:r>
            <a:r>
              <a:rPr lang="en-US" sz="2800" dirty="0">
                <a:solidFill>
                  <a:srgbClr val="660066"/>
                </a:solidFill>
                <a:latin typeface="Candara" panose="020E0502030303020204" pitchFamily="34" charset="0"/>
              </a:rPr>
              <a:t>.</a:t>
            </a:r>
          </a:p>
        </p:txBody>
      </p:sp>
      <p:pic>
        <p:nvPicPr>
          <p:cNvPr id="22531" name="Picture 6" descr="C:\Users\User\AppData\Local\Microsoft\Windows\Temporary Internet Files\Content.IE5\PL3EBCCI\MC9000886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1" y="1371601"/>
            <a:ext cx="1566863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7" descr="C:\Users\User\AppData\Local\Microsoft\Windows\Temporary Internet Files\Content.IE5\IQL0EMYW\MC90035514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851" y="1119389"/>
            <a:ext cx="1830388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74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932838"/>
              </p:ext>
            </p:extLst>
          </p:nvPr>
        </p:nvGraphicFramePr>
        <p:xfrm>
          <a:off x="418630" y="0"/>
          <a:ext cx="1123675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62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Murid</a:t>
            </a:r>
            <a:r>
              <a:rPr lang="en-US" sz="6000" dirty="0" smtClean="0"/>
              <a:t> visual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menjalani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penglihatan</a:t>
            </a:r>
            <a:endParaRPr lang="en-US" sz="2400" dirty="0" smtClean="0"/>
          </a:p>
          <a:p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terangsang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terdorong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tumpuan</a:t>
            </a:r>
            <a:r>
              <a:rPr lang="en-US" sz="2400" dirty="0" smtClean="0"/>
              <a:t> terhadap </a:t>
            </a:r>
            <a:r>
              <a:rPr lang="en-US" sz="2400" dirty="0" err="1" smtClean="0"/>
              <a:t>pengajaran</a:t>
            </a:r>
            <a:r>
              <a:rPr lang="en-US" sz="2400" dirty="0"/>
              <a:t> </a:t>
            </a:r>
            <a:r>
              <a:rPr lang="en-US" sz="2400" dirty="0" smtClean="0"/>
              <a:t>guru </a:t>
            </a:r>
            <a:r>
              <a:rPr lang="en-US" sz="2400" dirty="0" err="1" smtClean="0"/>
              <a:t>sekiranya</a:t>
            </a:r>
            <a:r>
              <a:rPr lang="en-US" sz="2400" dirty="0" smtClean="0"/>
              <a:t> guru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visual yang </a:t>
            </a:r>
            <a:r>
              <a:rPr lang="en-US" sz="2400" dirty="0" err="1" smtClean="0"/>
              <a:t>menarik</a:t>
            </a:r>
            <a:endParaRPr lang="en-US" sz="2400" dirty="0" smtClean="0"/>
          </a:p>
          <a:p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ingat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faham</a:t>
            </a:r>
            <a:r>
              <a:rPr lang="en-US" sz="2400" dirty="0"/>
              <a:t> </a:t>
            </a:r>
            <a:r>
              <a:rPr lang="en-US" sz="2400" dirty="0" err="1" smtClean="0"/>
              <a:t>maklumat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disampaikan</a:t>
            </a:r>
            <a:endParaRPr lang="en-US" sz="2400" dirty="0" smtClean="0"/>
          </a:p>
          <a:p>
            <a:r>
              <a:rPr lang="en-US" sz="2400" dirty="0" smtClean="0"/>
              <a:t>69% </a:t>
            </a:r>
            <a:r>
              <a:rPr lang="en-US" sz="2400" dirty="0" err="1" smtClean="0"/>
              <a:t>murid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kerap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imej</a:t>
            </a:r>
            <a:r>
              <a:rPr lang="en-US" sz="2400" dirty="0" smtClean="0"/>
              <a:t> visual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gemar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imej</a:t>
            </a:r>
            <a:r>
              <a:rPr lang="en-US" sz="2400" dirty="0" smtClean="0"/>
              <a:t>, </a:t>
            </a:r>
            <a:r>
              <a:rPr lang="en-US" sz="2400" dirty="0" err="1" smtClean="0"/>
              <a:t>carta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animasi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Murid</a:t>
            </a:r>
            <a:r>
              <a:rPr lang="en-US" sz="6000" dirty="0" smtClean="0"/>
              <a:t> </a:t>
            </a:r>
            <a:r>
              <a:rPr lang="en-US" sz="6000" dirty="0" err="1" smtClean="0"/>
              <a:t>Auditori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444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Mempelajari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maklumat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pendengaran</a:t>
            </a:r>
            <a:endParaRPr lang="en-US" sz="2400" dirty="0" smtClean="0"/>
          </a:p>
          <a:p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faham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kaedah</a:t>
            </a:r>
            <a:r>
              <a:rPr lang="en-US" sz="2400" dirty="0" smtClean="0"/>
              <a:t> </a:t>
            </a:r>
            <a:r>
              <a:rPr lang="en-US" sz="2400" dirty="0" err="1" smtClean="0"/>
              <a:t>perbincangan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</a:t>
            </a:r>
            <a:r>
              <a:rPr lang="en-US" sz="2400" dirty="0" smtClean="0"/>
              <a:t> </a:t>
            </a:r>
            <a:r>
              <a:rPr lang="en-US" sz="2400" dirty="0" err="1" smtClean="0"/>
              <a:t>penerangan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</a:t>
            </a:r>
            <a:r>
              <a:rPr lang="en-US" sz="2400" dirty="0" smtClean="0"/>
              <a:t> orang lain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sesi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Intonasi</a:t>
            </a:r>
            <a:r>
              <a:rPr lang="en-US" sz="2400" dirty="0" smtClean="0"/>
              <a:t> </a:t>
            </a:r>
            <a:r>
              <a:rPr lang="en-US" sz="2400" dirty="0" err="1" smtClean="0"/>
              <a:t>suara</a:t>
            </a:r>
            <a:r>
              <a:rPr lang="en-US" sz="2400" dirty="0" smtClean="0"/>
              <a:t>, </a:t>
            </a:r>
            <a:r>
              <a:rPr lang="en-US" sz="2400" i="1" dirty="0" smtClean="0"/>
              <a:t>pitch</a:t>
            </a:r>
            <a:r>
              <a:rPr lang="en-US" sz="2400" dirty="0" smtClean="0"/>
              <a:t>, </a:t>
            </a:r>
            <a:r>
              <a:rPr lang="en-US" sz="2400" dirty="0" err="1" smtClean="0"/>
              <a:t>kelajuan</a:t>
            </a:r>
            <a:r>
              <a:rPr lang="en-US" sz="2400" dirty="0" smtClean="0"/>
              <a:t> </a:t>
            </a:r>
            <a:r>
              <a:rPr lang="en-US" sz="2400" dirty="0" err="1" smtClean="0"/>
              <a:t>suara</a:t>
            </a:r>
            <a:r>
              <a:rPr lang="en-US" sz="2400" dirty="0" smtClean="0"/>
              <a:t> </a:t>
            </a:r>
            <a:r>
              <a:rPr lang="en-US" sz="2400" dirty="0" err="1" smtClean="0"/>
              <a:t>amat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tersirat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disampaikan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endParaRPr lang="en-US" sz="2400" dirty="0" smtClean="0"/>
          </a:p>
          <a:p>
            <a:r>
              <a:rPr lang="en-US" sz="2400" dirty="0" err="1" smtClean="0"/>
              <a:t>Mendapat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aktiviti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r>
              <a:rPr lang="en-US" sz="2400" dirty="0" smtClean="0"/>
              <a:t>   -</a:t>
            </a:r>
            <a:r>
              <a:rPr lang="en-US" sz="2400" dirty="0" err="1" smtClean="0"/>
              <a:t>bercerita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-pita </a:t>
            </a:r>
            <a:r>
              <a:rPr lang="en-US" sz="2400" dirty="0" err="1" smtClean="0"/>
              <a:t>rakaman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-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lantang</a:t>
            </a:r>
            <a:endParaRPr lang="en-US" sz="24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71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Murid</a:t>
            </a:r>
            <a:r>
              <a:rPr lang="en-US" sz="6000" dirty="0" smtClean="0"/>
              <a:t> </a:t>
            </a:r>
            <a:r>
              <a:rPr lang="en-US" sz="6000" dirty="0" err="1" smtClean="0"/>
              <a:t>Taktik</a:t>
            </a:r>
            <a:r>
              <a:rPr lang="en-US" sz="6000" dirty="0" smtClean="0"/>
              <a:t> / </a:t>
            </a:r>
            <a:r>
              <a:rPr lang="en-US" sz="6000" dirty="0" err="1" smtClean="0"/>
              <a:t>Kinestetik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pergerakan</a:t>
            </a:r>
            <a:r>
              <a:rPr lang="en-US" sz="2400" dirty="0" smtClean="0"/>
              <a:t>, </a:t>
            </a:r>
            <a:r>
              <a:rPr lang="en-US" sz="2400" dirty="0" err="1" smtClean="0"/>
              <a:t>merasa</a:t>
            </a:r>
            <a:r>
              <a:rPr lang="en-US" sz="2400" dirty="0" smtClean="0"/>
              <a:t>, </a:t>
            </a:r>
            <a:r>
              <a:rPr lang="en-US" sz="2400" dirty="0" err="1" smtClean="0"/>
              <a:t>menyentuh</a:t>
            </a:r>
            <a:r>
              <a:rPr lang="en-US" sz="2400" dirty="0" smtClean="0"/>
              <a:t>,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cipta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membina</a:t>
            </a:r>
            <a:endParaRPr lang="en-US" sz="2400" dirty="0" smtClean="0"/>
          </a:p>
          <a:p>
            <a:r>
              <a:rPr lang="en-US" sz="2400" dirty="0" err="1" smtClean="0"/>
              <a:t>Aktiviti</a:t>
            </a:r>
            <a:r>
              <a:rPr lang="en-US" sz="2400" dirty="0" smtClean="0"/>
              <a:t> </a:t>
            </a:r>
            <a:r>
              <a:rPr lang="en-US" sz="2400" i="1" dirty="0" smtClean="0"/>
              <a:t>hands-on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berkesan</a:t>
            </a:r>
            <a:r>
              <a:rPr lang="en-US" sz="2400" dirty="0" smtClean="0"/>
              <a:t> </a:t>
            </a:r>
            <a:r>
              <a:rPr lang="en-US" sz="2400" dirty="0" err="1" smtClean="0"/>
              <a:t>kerana</a:t>
            </a:r>
            <a:r>
              <a:rPr lang="en-US" sz="2400" dirty="0" smtClean="0"/>
              <a:t> </a:t>
            </a:r>
            <a:r>
              <a:rPr lang="en-US" sz="2400" dirty="0" err="1" smtClean="0"/>
              <a:t>murid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meneroka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persekitaran</a:t>
            </a:r>
            <a:r>
              <a:rPr lang="en-US" sz="2400" dirty="0" smtClean="0"/>
              <a:t> </a:t>
            </a:r>
            <a:r>
              <a:rPr lang="en-US" sz="2400" dirty="0" err="1" smtClean="0"/>
              <a:t>fizikal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endParaRPr lang="en-US" sz="2400" dirty="0"/>
          </a:p>
          <a:p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cenderung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sekiranya</a:t>
            </a:r>
            <a:r>
              <a:rPr lang="en-US" sz="2400" dirty="0" smtClean="0"/>
              <a:t> guru </a:t>
            </a:r>
            <a:r>
              <a:rPr lang="en-US" sz="2400" dirty="0" err="1" smtClean="0"/>
              <a:t>sediakan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membina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meluahkan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perasaan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isyarat</a:t>
            </a:r>
            <a:r>
              <a:rPr lang="en-US" sz="2400" dirty="0" smtClean="0"/>
              <a:t> </a:t>
            </a:r>
            <a:r>
              <a:rPr lang="en-US" sz="2400" dirty="0" err="1" smtClean="0"/>
              <a:t>tubuh</a:t>
            </a:r>
            <a:r>
              <a:rPr lang="en-US" sz="2400" dirty="0" smtClean="0"/>
              <a:t> </a:t>
            </a:r>
            <a:r>
              <a:rPr lang="en-US" sz="2400" dirty="0" err="1" smtClean="0"/>
              <a:t>badan</a:t>
            </a:r>
            <a:endParaRPr lang="en-US" sz="2400" dirty="0" smtClean="0"/>
          </a:p>
          <a:p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duduk</a:t>
            </a:r>
            <a:r>
              <a:rPr lang="en-US" sz="2400" dirty="0" smtClean="0"/>
              <a:t> </a:t>
            </a:r>
            <a:r>
              <a:rPr lang="en-US" sz="2400" dirty="0" err="1" smtClean="0"/>
              <a:t>diam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lama,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terganggu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meneroka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benda</a:t>
            </a:r>
            <a:r>
              <a:rPr lang="en-US" sz="2400" dirty="0" smtClean="0"/>
              <a:t> </a:t>
            </a:r>
            <a:r>
              <a:rPr lang="en-US" sz="2400" dirty="0" err="1" smtClean="0"/>
              <a:t>baharu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09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6710" y="13471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 smtClean="0"/>
              <a:t>Implikasi</a:t>
            </a:r>
            <a:r>
              <a:rPr lang="en-US" sz="4400" dirty="0" smtClean="0"/>
              <a:t> Gaya </a:t>
            </a:r>
            <a:r>
              <a:rPr lang="en-US" sz="4400" dirty="0" err="1" smtClean="0"/>
              <a:t>Pembelajaran</a:t>
            </a:r>
            <a:r>
              <a:rPr lang="en-US" sz="4400" dirty="0" smtClean="0"/>
              <a:t> 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PdP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402633"/>
              </p:ext>
            </p:extLst>
          </p:nvPr>
        </p:nvGraphicFramePr>
        <p:xfrm>
          <a:off x="838200" y="1468192"/>
          <a:ext cx="10515600" cy="538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80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1053</Words>
  <Application>Microsoft Office PowerPoint</Application>
  <PresentationFormat>Widescreen</PresentationFormat>
  <Paragraphs>135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ＭＳ Ｐゴシック</vt:lpstr>
      <vt:lpstr>Andalus</vt:lpstr>
      <vt:lpstr>Arial</vt:lpstr>
      <vt:lpstr>Arial Black</vt:lpstr>
      <vt:lpstr>Calibri</vt:lpstr>
      <vt:lpstr>Candara</vt:lpstr>
      <vt:lpstr>Century Gothic</vt:lpstr>
      <vt:lpstr>Gill Sans MT</vt:lpstr>
      <vt:lpstr>Impact</vt:lpstr>
      <vt:lpstr>Symbol</vt:lpstr>
      <vt:lpstr>Wingdings 3</vt:lpstr>
      <vt:lpstr>Badge</vt:lpstr>
      <vt:lpstr>Wisp</vt:lpstr>
      <vt:lpstr>Edup 3033 Murid dan pembelajaran    </vt:lpstr>
      <vt:lpstr>5. Menganalisis gaya pembelajaran kognitif dan implikasinya terhadap pdp</vt:lpstr>
      <vt:lpstr>  Konsep Gaya Pembelajaran</vt:lpstr>
      <vt:lpstr>TUJUAN MENGUJI GAYA PEMBELAJARAN</vt:lpstr>
      <vt:lpstr>PowerPoint Presentation</vt:lpstr>
      <vt:lpstr>Murid visual</vt:lpstr>
      <vt:lpstr>Murid Auditori</vt:lpstr>
      <vt:lpstr>Murid Taktik / Kinestetik</vt:lpstr>
      <vt:lpstr>Implikasi Gaya Pembelajaran dalam PdP</vt:lpstr>
      <vt:lpstr>Kurikulum</vt:lpstr>
      <vt:lpstr>Bimbingan</vt:lpstr>
      <vt:lpstr>Penilaian</vt:lpstr>
      <vt:lpstr>6. Menganalisis gaya pembelajaran Honey dan Mumford dan implikasinya terhadap pdp</vt:lpstr>
      <vt:lpstr>Honey dan Mumford (1986)</vt:lpstr>
      <vt:lpstr>Gaya  Pembelajaran Aktivis</vt:lpstr>
      <vt:lpstr>Implikasi terhadap pdp</vt:lpstr>
      <vt:lpstr>Gaya Pembelajaran Reflektif</vt:lpstr>
      <vt:lpstr>Implikasi terhadap pdp</vt:lpstr>
      <vt:lpstr>Gaya Pembelajaran Teoris</vt:lpstr>
      <vt:lpstr>Implikasi terhadap pdp</vt:lpstr>
      <vt:lpstr>Gaya Pembelajaran Pragmatis</vt:lpstr>
      <vt:lpstr>    Implikasi terhadap pdp</vt:lpstr>
      <vt:lpstr>RUJUKAN……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Menganalisis gaya pembelajaran kognitif dan implikasi terhadap pdp</dc:title>
  <dc:creator>user</dc:creator>
  <cp:lastModifiedBy>Asus</cp:lastModifiedBy>
  <cp:revision>23</cp:revision>
  <cp:lastPrinted>2017-02-07T10:37:23Z</cp:lastPrinted>
  <dcterms:created xsi:type="dcterms:W3CDTF">2017-02-05T08:04:08Z</dcterms:created>
  <dcterms:modified xsi:type="dcterms:W3CDTF">2017-02-15T01:03:32Z</dcterms:modified>
</cp:coreProperties>
</file>